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19"/>
  </p:notesMasterIdLst>
  <p:sldIdLst>
    <p:sldId id="27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Overpass" pitchFamily="2" charset="77"/>
      <p:regular r:id="rId20"/>
      <p:bold r:id="rId21"/>
      <p:italic r:id="rId22"/>
      <p:boldItalic r:id="rId23"/>
    </p:embeddedFont>
    <p:embeddedFont>
      <p:font typeface="Proxima Nova" panose="02000506030000020004"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m Beattie" initials="" lastIdx="2" clrIdx="0"/>
  <p:cmAuthor id="1" name="Val Yonchev" initials="" lastIdx="1" clrIdx="1"/>
  <p:cmAuthor id="2" name="Tom Heisey" initials="" lastIdx="1" clrIdx="2"/>
  <p:cmAuthor id="3" name="Mark O'Callaghan" initials="" lastIdx="1" clrIdx="3"/>
  <p:cmAuthor id="4" name="Kristina Pennella"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17T12:55:17.452" idx="1">
    <p:pos x="6000" y="0"/>
    <p:text>You can add the Elvis retro and the Glad-Sad-Mad from Fennia.</p:text>
  </p:cm>
  <p:cm authorId="2" dt="2018-04-17T13:15:49.527" idx="1">
    <p:pos x="6000" y="0"/>
    <p:text>Tim I shared a doc from the Unicef lab.  It is a list of items from their final retro... Its in word doc format but if you're looking for an example of items that come out of a retro, perhaps sanitizing the info ad putting it on a slide may work.</p:text>
  </p:cm>
  <p:cm authorId="3" dt="2018-04-17T13:28:54.978" idx="1">
    <p:pos x="6000" y="0"/>
    <p:text>I can share the board from the final unicef residency if its of use to you</p:text>
  </p:cm>
  <p:cm authorId="4" dt="2018-04-17T13:44:14.604" idx="1">
    <p:pos x="6000" y="0"/>
    <p:text>+tbeattie@redhat.com added a HealthFirst version on the next slide</p:text>
  </p:cm>
  <p:cm authorId="0" dt="2018-04-17T14:00:01.544" idx="1">
    <p:pos x="6000" y="0"/>
    <p:text>Hey +mocallag@redhat.com +val@redhat.com +sarps@redhat.com +theisey@redhat.com +kpennell@redhat.com - do any of you have examples of retrospectives you've run on residencies (either digital or non-digital)? If so, would be great to include an slide with an image or two here.</p:text>
  </p:cm>
  <p:cm authorId="0" dt="2018-04-17T14:00:01.544" idx="2">
    <p:pos x="6000" y="0"/>
    <p:text>awesome - thanks so much guys. If you could paste in (in subsequent slides) anything that's ok to share with other RH people and Partners in Enablement sessions, will be great to showcase these practices from residencies across the globe!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734211019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734211019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705289243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7052892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89636775a_0_8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89636775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89636775a_0_9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89636775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8980b2763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8980b276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8980b276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8980b276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Fennia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846ccce5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846ccce5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SocGen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77c53c575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77c53c575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77e20ab0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77e20ab0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77e20ab04_1_5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77e20ab04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705289326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7052893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89636775a_0_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89636775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89636775a_0_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89636775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89636775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89636775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8980b2763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8980b2763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600"/>
              </a:spcAft>
              <a:buClr>
                <a:schemeClr val="dk1"/>
              </a:buClr>
              <a:buSzPts val="1100"/>
              <a:buFont typeface="Arial"/>
              <a:buNone/>
            </a:pPr>
            <a:r>
              <a:rPr lang="en" sz="1400">
                <a:solidFill>
                  <a:srgbClr val="252525"/>
                </a:solidFill>
                <a:latin typeface="Overpass"/>
                <a:ea typeface="Overpass"/>
                <a:cs typeface="Overpass"/>
                <a:sym typeface="Overpass"/>
              </a:rPr>
              <a:t>The purpose of the Prime Directive is to assure that a retrospective has the right culture to make it a positive and result oriented event. It makes a retrospective become a effective team gathering to learn and find solutions to improve the way of working.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8980b2763_1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8980b2763_1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2"/>
              </a:buClr>
              <a:buSzPts val="1200"/>
              <a:buFont typeface="Overpass"/>
              <a:buChar char="●"/>
            </a:pPr>
            <a:r>
              <a:rPr lang="en" sz="1200">
                <a:solidFill>
                  <a:schemeClr val="dk2"/>
                </a:solidFill>
                <a:latin typeface="Overpass"/>
                <a:ea typeface="Overpass"/>
                <a:cs typeface="Overpass"/>
                <a:sym typeface="Overpass"/>
              </a:rPr>
              <a:t>Retrospectives should be a place where ALL participants feel safe and comfortable. Before starting the Retro conduct a ‘Safety Exercise to determine everyone’s comfort level and willingness to participate.</a:t>
            </a:r>
            <a:endParaRPr sz="1200">
              <a:solidFill>
                <a:schemeClr val="dk2"/>
              </a:solidFill>
              <a:latin typeface="Overpass"/>
              <a:ea typeface="Overpass"/>
              <a:cs typeface="Overpass"/>
              <a:sym typeface="Overpass"/>
            </a:endParaRPr>
          </a:p>
          <a:p>
            <a:pPr marL="457200" lvl="0" indent="-304800" algn="l" rtl="0">
              <a:lnSpc>
                <a:spcPct val="115000"/>
              </a:lnSpc>
              <a:spcBef>
                <a:spcPts val="0"/>
              </a:spcBef>
              <a:spcAft>
                <a:spcPts val="0"/>
              </a:spcAft>
              <a:buClr>
                <a:schemeClr val="dk2"/>
              </a:buClr>
              <a:buSzPts val="1200"/>
              <a:buFont typeface="Overpass"/>
              <a:buChar char="●"/>
            </a:pPr>
            <a:r>
              <a:rPr lang="en" sz="1200">
                <a:solidFill>
                  <a:srgbClr val="444444"/>
                </a:solidFill>
                <a:latin typeface="Overpass"/>
                <a:ea typeface="Overpass"/>
                <a:cs typeface="Overpass"/>
                <a:sym typeface="Overpass"/>
              </a:rPr>
              <a:t>Below is the meaning for each number:</a:t>
            </a:r>
            <a:endParaRPr sz="1200">
              <a:solidFill>
                <a:srgbClr val="444444"/>
              </a:solidFill>
              <a:latin typeface="Overpass"/>
              <a:ea typeface="Overpass"/>
              <a:cs typeface="Overpass"/>
              <a:sym typeface="Overpass"/>
            </a:endParaRPr>
          </a:p>
          <a:p>
            <a:pPr marL="914400" lvl="1" indent="-304800" algn="l" rtl="0">
              <a:lnSpc>
                <a:spcPct val="115000"/>
              </a:lnSpc>
              <a:spcBef>
                <a:spcPts val="0"/>
              </a:spcBef>
              <a:spcAft>
                <a:spcPts val="0"/>
              </a:spcAft>
              <a:buClr>
                <a:srgbClr val="444444"/>
              </a:buClr>
              <a:buSzPts val="1200"/>
              <a:buFont typeface="Overpass"/>
              <a:buChar char="○"/>
            </a:pPr>
            <a:r>
              <a:rPr lang="en" sz="1200">
                <a:solidFill>
                  <a:srgbClr val="444444"/>
                </a:solidFill>
                <a:latin typeface="Overpass"/>
                <a:ea typeface="Overpass"/>
                <a:cs typeface="Overpass"/>
                <a:sym typeface="Overpass"/>
              </a:rPr>
              <a:t>5 - No Problem, I’ll talk about anything</a:t>
            </a:r>
            <a:endParaRPr sz="1200">
              <a:solidFill>
                <a:srgbClr val="444444"/>
              </a:solidFill>
              <a:latin typeface="Overpass"/>
              <a:ea typeface="Overpass"/>
              <a:cs typeface="Overpass"/>
              <a:sym typeface="Overpass"/>
            </a:endParaRPr>
          </a:p>
          <a:p>
            <a:pPr marL="914400" lvl="1" indent="-304800" algn="l" rtl="0">
              <a:lnSpc>
                <a:spcPct val="115000"/>
              </a:lnSpc>
              <a:spcBef>
                <a:spcPts val="0"/>
              </a:spcBef>
              <a:spcAft>
                <a:spcPts val="0"/>
              </a:spcAft>
              <a:buClr>
                <a:srgbClr val="444444"/>
              </a:buClr>
              <a:buSzPts val="1200"/>
              <a:buFont typeface="Overpass"/>
              <a:buChar char="○"/>
            </a:pPr>
            <a:r>
              <a:rPr lang="en" sz="1200">
                <a:solidFill>
                  <a:srgbClr val="444444"/>
                </a:solidFill>
                <a:latin typeface="Overpass"/>
                <a:ea typeface="Overpass"/>
                <a:cs typeface="Overpass"/>
                <a:sym typeface="Overpass"/>
              </a:rPr>
              <a:t>4 - I’ll talk about almost anything; a few things might be hard</a:t>
            </a:r>
            <a:endParaRPr sz="1200">
              <a:solidFill>
                <a:srgbClr val="444444"/>
              </a:solidFill>
              <a:latin typeface="Overpass"/>
              <a:ea typeface="Overpass"/>
              <a:cs typeface="Overpass"/>
              <a:sym typeface="Overpass"/>
            </a:endParaRPr>
          </a:p>
          <a:p>
            <a:pPr marL="914400" lvl="1" indent="-304800" algn="l" rtl="0">
              <a:lnSpc>
                <a:spcPct val="115000"/>
              </a:lnSpc>
              <a:spcBef>
                <a:spcPts val="0"/>
              </a:spcBef>
              <a:spcAft>
                <a:spcPts val="0"/>
              </a:spcAft>
              <a:buClr>
                <a:srgbClr val="444444"/>
              </a:buClr>
              <a:buSzPts val="1200"/>
              <a:buFont typeface="Overpass"/>
              <a:buChar char="○"/>
            </a:pPr>
            <a:r>
              <a:rPr lang="en" sz="1200">
                <a:solidFill>
                  <a:srgbClr val="444444"/>
                </a:solidFill>
                <a:latin typeface="Overpass"/>
                <a:ea typeface="Overpass"/>
                <a:cs typeface="Overpass"/>
                <a:sym typeface="Overpass"/>
              </a:rPr>
              <a:t>3 - I’ll talk about some things; but others will be hard to say</a:t>
            </a:r>
            <a:endParaRPr sz="1200">
              <a:solidFill>
                <a:srgbClr val="444444"/>
              </a:solidFill>
              <a:latin typeface="Overpass"/>
              <a:ea typeface="Overpass"/>
              <a:cs typeface="Overpass"/>
              <a:sym typeface="Overpass"/>
            </a:endParaRPr>
          </a:p>
          <a:p>
            <a:pPr marL="914400" lvl="1" indent="-304800" algn="l" rtl="0">
              <a:lnSpc>
                <a:spcPct val="115000"/>
              </a:lnSpc>
              <a:spcBef>
                <a:spcPts val="0"/>
              </a:spcBef>
              <a:spcAft>
                <a:spcPts val="0"/>
              </a:spcAft>
              <a:buClr>
                <a:srgbClr val="444444"/>
              </a:buClr>
              <a:buSzPts val="1200"/>
              <a:buFont typeface="Overpass"/>
              <a:buChar char="○"/>
            </a:pPr>
            <a:r>
              <a:rPr lang="en" sz="1200">
                <a:solidFill>
                  <a:srgbClr val="444444"/>
                </a:solidFill>
                <a:latin typeface="Overpass"/>
                <a:ea typeface="Overpass"/>
                <a:cs typeface="Overpass"/>
                <a:sym typeface="Overpass"/>
              </a:rPr>
              <a:t>2 - I’m not going to say much, I’ll let the others bring up the issues</a:t>
            </a:r>
            <a:endParaRPr sz="1200">
              <a:solidFill>
                <a:srgbClr val="444444"/>
              </a:solidFill>
              <a:latin typeface="Overpass"/>
              <a:ea typeface="Overpass"/>
              <a:cs typeface="Overpass"/>
              <a:sym typeface="Overpass"/>
            </a:endParaRPr>
          </a:p>
          <a:p>
            <a:pPr marL="914400" lvl="1" indent="-304800" algn="l" rtl="0">
              <a:lnSpc>
                <a:spcPct val="115000"/>
              </a:lnSpc>
              <a:spcBef>
                <a:spcPts val="0"/>
              </a:spcBef>
              <a:spcAft>
                <a:spcPts val="0"/>
              </a:spcAft>
              <a:buClr>
                <a:srgbClr val="444444"/>
              </a:buClr>
              <a:buSzPts val="1200"/>
              <a:buFont typeface="Overpass"/>
              <a:buChar char="○"/>
            </a:pPr>
            <a:r>
              <a:rPr lang="en" sz="1200">
                <a:solidFill>
                  <a:srgbClr val="444444"/>
                </a:solidFill>
                <a:latin typeface="Overpass"/>
                <a:ea typeface="Overpass"/>
                <a:cs typeface="Overpass"/>
                <a:sym typeface="Overpass"/>
              </a:rPr>
              <a:t>1 - I’ll smile and be calm; everything is great and agree with the managers</a:t>
            </a:r>
            <a:endParaRPr sz="1200">
              <a:solidFill>
                <a:schemeClr val="dk2"/>
              </a:solidFill>
              <a:latin typeface="Overpass"/>
              <a:ea typeface="Overpass"/>
              <a:cs typeface="Overpass"/>
              <a:sym typeface="Overpas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ture">
  <p:cSld name="TITLE_1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821825" y="2171700"/>
            <a:ext cx="5943600" cy="685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solidFill>
                  <a:schemeClr val="lt1"/>
                </a:solidFill>
                <a:latin typeface="Proxima Nova"/>
                <a:ea typeface="Proxima Nova"/>
                <a:cs typeface="Proxima Nova"/>
                <a:sym typeface="Proxima Nova"/>
              </a:defRPr>
            </a:lvl1pPr>
            <a:lvl2pPr lvl="1" rtl="0">
              <a:spcBef>
                <a:spcPts val="0"/>
              </a:spcBef>
              <a:spcAft>
                <a:spcPts val="0"/>
              </a:spcAft>
              <a:buNone/>
              <a:defRPr sz="2400" b="1">
                <a:solidFill>
                  <a:schemeClr val="lt1"/>
                </a:solidFill>
                <a:latin typeface="Proxima Nova"/>
                <a:ea typeface="Proxima Nova"/>
                <a:cs typeface="Proxima Nova"/>
                <a:sym typeface="Proxima Nova"/>
              </a:defRPr>
            </a:lvl2pPr>
            <a:lvl3pPr lvl="2" rtl="0">
              <a:spcBef>
                <a:spcPts val="0"/>
              </a:spcBef>
              <a:spcAft>
                <a:spcPts val="0"/>
              </a:spcAft>
              <a:buNone/>
              <a:defRPr sz="2400" b="1">
                <a:solidFill>
                  <a:schemeClr val="lt1"/>
                </a:solidFill>
                <a:latin typeface="Proxima Nova"/>
                <a:ea typeface="Proxima Nova"/>
                <a:cs typeface="Proxima Nova"/>
                <a:sym typeface="Proxima Nova"/>
              </a:defRPr>
            </a:lvl3pPr>
            <a:lvl4pPr lvl="3" rtl="0">
              <a:spcBef>
                <a:spcPts val="0"/>
              </a:spcBef>
              <a:spcAft>
                <a:spcPts val="0"/>
              </a:spcAft>
              <a:buNone/>
              <a:defRPr sz="2400" b="1">
                <a:solidFill>
                  <a:schemeClr val="lt1"/>
                </a:solidFill>
                <a:latin typeface="Proxima Nova"/>
                <a:ea typeface="Proxima Nova"/>
                <a:cs typeface="Proxima Nova"/>
                <a:sym typeface="Proxima Nova"/>
              </a:defRPr>
            </a:lvl4pPr>
            <a:lvl5pPr lvl="4" rtl="0">
              <a:spcBef>
                <a:spcPts val="0"/>
              </a:spcBef>
              <a:spcAft>
                <a:spcPts val="0"/>
              </a:spcAft>
              <a:buNone/>
              <a:defRPr sz="2400" b="1">
                <a:solidFill>
                  <a:schemeClr val="lt1"/>
                </a:solidFill>
                <a:latin typeface="Proxima Nova"/>
                <a:ea typeface="Proxima Nova"/>
                <a:cs typeface="Proxima Nova"/>
                <a:sym typeface="Proxima Nova"/>
              </a:defRPr>
            </a:lvl5pPr>
            <a:lvl6pPr lvl="5" rtl="0">
              <a:spcBef>
                <a:spcPts val="0"/>
              </a:spcBef>
              <a:spcAft>
                <a:spcPts val="0"/>
              </a:spcAft>
              <a:buNone/>
              <a:defRPr sz="2400" b="1">
                <a:solidFill>
                  <a:schemeClr val="lt1"/>
                </a:solidFill>
                <a:latin typeface="Proxima Nova"/>
                <a:ea typeface="Proxima Nova"/>
                <a:cs typeface="Proxima Nova"/>
                <a:sym typeface="Proxima Nova"/>
              </a:defRPr>
            </a:lvl6pPr>
            <a:lvl7pPr lvl="6" rtl="0">
              <a:spcBef>
                <a:spcPts val="0"/>
              </a:spcBef>
              <a:spcAft>
                <a:spcPts val="0"/>
              </a:spcAft>
              <a:buNone/>
              <a:defRPr sz="2400" b="1">
                <a:solidFill>
                  <a:schemeClr val="lt1"/>
                </a:solidFill>
                <a:latin typeface="Proxima Nova"/>
                <a:ea typeface="Proxima Nova"/>
                <a:cs typeface="Proxima Nova"/>
                <a:sym typeface="Proxima Nova"/>
              </a:defRPr>
            </a:lvl7pPr>
            <a:lvl8pPr lvl="7" rtl="0">
              <a:spcBef>
                <a:spcPts val="0"/>
              </a:spcBef>
              <a:spcAft>
                <a:spcPts val="0"/>
              </a:spcAft>
              <a:buNone/>
              <a:defRPr sz="2400" b="1">
                <a:solidFill>
                  <a:schemeClr val="lt1"/>
                </a:solidFill>
                <a:latin typeface="Proxima Nova"/>
                <a:ea typeface="Proxima Nova"/>
                <a:cs typeface="Proxima Nova"/>
                <a:sym typeface="Proxima Nova"/>
              </a:defRPr>
            </a:lvl8pPr>
            <a:lvl9pPr lvl="8" rtl="0">
              <a:spcBef>
                <a:spcPts val="0"/>
              </a:spcBef>
              <a:spcAft>
                <a:spcPts val="0"/>
              </a:spcAft>
              <a:buNone/>
              <a:defRPr sz="2400" b="1">
                <a:solidFill>
                  <a:schemeClr val="lt1"/>
                </a:solidFill>
                <a:latin typeface="Proxima Nova"/>
                <a:ea typeface="Proxima Nova"/>
                <a:cs typeface="Proxima Nova"/>
                <a:sym typeface="Proxima Nova"/>
              </a:defRPr>
            </a:lvl9pPr>
          </a:lstStyle>
          <a:p>
            <a:endParaRPr/>
          </a:p>
        </p:txBody>
      </p:sp>
      <p:sp>
        <p:nvSpPr>
          <p:cNvPr id="52" name="Google Shape;52;p13"/>
          <p:cNvSpPr txBox="1">
            <a:spLocks noGrp="1"/>
          </p:cNvSpPr>
          <p:nvPr>
            <p:ph type="subTitle" idx="1"/>
          </p:nvPr>
        </p:nvSpPr>
        <p:spPr>
          <a:xfrm>
            <a:off x="1821825" y="3048000"/>
            <a:ext cx="50292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1600"/>
              </a:spcBef>
              <a:spcAft>
                <a:spcPts val="0"/>
              </a:spcAft>
              <a:buNone/>
              <a:defRPr sz="1600">
                <a:latin typeface="Proxima Nova"/>
                <a:ea typeface="Proxima Nova"/>
                <a:cs typeface="Proxima Nova"/>
                <a:sym typeface="Proxima Nova"/>
              </a:defRPr>
            </a:lvl2pPr>
            <a:lvl3pPr lvl="2" rtl="0">
              <a:spcBef>
                <a:spcPts val="1600"/>
              </a:spcBef>
              <a:spcAft>
                <a:spcPts val="0"/>
              </a:spcAft>
              <a:buNone/>
              <a:defRPr sz="1600">
                <a:latin typeface="Proxima Nova"/>
                <a:ea typeface="Proxima Nova"/>
                <a:cs typeface="Proxima Nova"/>
                <a:sym typeface="Proxima Nova"/>
              </a:defRPr>
            </a:lvl3pPr>
            <a:lvl4pPr lvl="3" rtl="0">
              <a:spcBef>
                <a:spcPts val="1600"/>
              </a:spcBef>
              <a:spcAft>
                <a:spcPts val="0"/>
              </a:spcAft>
              <a:buNone/>
              <a:defRPr sz="1600">
                <a:latin typeface="Proxima Nova"/>
                <a:ea typeface="Proxima Nova"/>
                <a:cs typeface="Proxima Nova"/>
                <a:sym typeface="Proxima Nova"/>
              </a:defRPr>
            </a:lvl4pPr>
            <a:lvl5pPr lvl="4" rtl="0">
              <a:spcBef>
                <a:spcPts val="1600"/>
              </a:spcBef>
              <a:spcAft>
                <a:spcPts val="0"/>
              </a:spcAft>
              <a:buNone/>
              <a:defRPr sz="1600">
                <a:latin typeface="Proxima Nova"/>
                <a:ea typeface="Proxima Nova"/>
                <a:cs typeface="Proxima Nova"/>
                <a:sym typeface="Proxima Nova"/>
              </a:defRPr>
            </a:lvl5pPr>
            <a:lvl6pPr lvl="5" rtl="0">
              <a:spcBef>
                <a:spcPts val="1600"/>
              </a:spcBef>
              <a:spcAft>
                <a:spcPts val="0"/>
              </a:spcAft>
              <a:buNone/>
              <a:defRPr sz="1600">
                <a:latin typeface="Proxima Nova"/>
                <a:ea typeface="Proxima Nova"/>
                <a:cs typeface="Proxima Nova"/>
                <a:sym typeface="Proxima Nova"/>
              </a:defRPr>
            </a:lvl6pPr>
            <a:lvl7pPr lvl="6" rtl="0">
              <a:spcBef>
                <a:spcPts val="1600"/>
              </a:spcBef>
              <a:spcAft>
                <a:spcPts val="0"/>
              </a:spcAft>
              <a:buNone/>
              <a:defRPr sz="1600">
                <a:latin typeface="Proxima Nova"/>
                <a:ea typeface="Proxima Nova"/>
                <a:cs typeface="Proxima Nova"/>
                <a:sym typeface="Proxima Nova"/>
              </a:defRPr>
            </a:lvl7pPr>
            <a:lvl8pPr lvl="7" rtl="0">
              <a:spcBef>
                <a:spcPts val="1600"/>
              </a:spcBef>
              <a:spcAft>
                <a:spcPts val="0"/>
              </a:spcAft>
              <a:buNone/>
              <a:defRPr sz="1600">
                <a:latin typeface="Proxima Nova"/>
                <a:ea typeface="Proxima Nova"/>
                <a:cs typeface="Proxima Nova"/>
                <a:sym typeface="Proxima Nova"/>
              </a:defRPr>
            </a:lvl8pPr>
            <a:lvl9pPr lvl="8" rtl="0">
              <a:spcBef>
                <a:spcPts val="1600"/>
              </a:spcBef>
              <a:spcAft>
                <a:spcPts val="1600"/>
              </a:spcAft>
              <a:buNone/>
              <a:defRPr sz="1600">
                <a:latin typeface="Proxima Nova"/>
                <a:ea typeface="Proxima Nova"/>
                <a:cs typeface="Proxima Nova"/>
                <a:sym typeface="Proxima Nova"/>
              </a:defRPr>
            </a:lvl9pPr>
          </a:lstStyle>
          <a:p>
            <a:endParaRPr/>
          </a:p>
        </p:txBody>
      </p:sp>
      <p:sp>
        <p:nvSpPr>
          <p:cNvPr id="53" name="Google Shape;53;p13"/>
          <p:cNvSpPr txBox="1">
            <a:spLocks noGrp="1"/>
          </p:cNvSpPr>
          <p:nvPr>
            <p:ph type="subTitle" idx="2"/>
          </p:nvPr>
        </p:nvSpPr>
        <p:spPr>
          <a:xfrm>
            <a:off x="1821825" y="3505200"/>
            <a:ext cx="4572000" cy="12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1600"/>
              </a:spcBef>
              <a:spcAft>
                <a:spcPts val="0"/>
              </a:spcAft>
              <a:buNone/>
              <a:defRPr sz="1200">
                <a:latin typeface="Proxima Nova"/>
                <a:ea typeface="Proxima Nova"/>
                <a:cs typeface="Proxima Nova"/>
                <a:sym typeface="Proxima Nova"/>
              </a:defRPr>
            </a:lvl2pPr>
            <a:lvl3pPr lvl="2" rtl="0">
              <a:spcBef>
                <a:spcPts val="1600"/>
              </a:spcBef>
              <a:spcAft>
                <a:spcPts val="0"/>
              </a:spcAft>
              <a:buNone/>
              <a:defRPr sz="1200">
                <a:latin typeface="Proxima Nova"/>
                <a:ea typeface="Proxima Nova"/>
                <a:cs typeface="Proxima Nova"/>
                <a:sym typeface="Proxima Nova"/>
              </a:defRPr>
            </a:lvl3pPr>
            <a:lvl4pPr lvl="3" rtl="0">
              <a:spcBef>
                <a:spcPts val="1600"/>
              </a:spcBef>
              <a:spcAft>
                <a:spcPts val="0"/>
              </a:spcAft>
              <a:buNone/>
              <a:defRPr sz="1200">
                <a:latin typeface="Proxima Nova"/>
                <a:ea typeface="Proxima Nova"/>
                <a:cs typeface="Proxima Nova"/>
                <a:sym typeface="Proxima Nova"/>
              </a:defRPr>
            </a:lvl4pPr>
            <a:lvl5pPr lvl="4" rtl="0">
              <a:spcBef>
                <a:spcPts val="1600"/>
              </a:spcBef>
              <a:spcAft>
                <a:spcPts val="0"/>
              </a:spcAft>
              <a:buNone/>
              <a:defRPr sz="1200">
                <a:latin typeface="Proxima Nova"/>
                <a:ea typeface="Proxima Nova"/>
                <a:cs typeface="Proxima Nova"/>
                <a:sym typeface="Proxima Nova"/>
              </a:defRPr>
            </a:lvl5pPr>
            <a:lvl6pPr lvl="5" rtl="0">
              <a:spcBef>
                <a:spcPts val="1600"/>
              </a:spcBef>
              <a:spcAft>
                <a:spcPts val="0"/>
              </a:spcAft>
              <a:buNone/>
              <a:defRPr sz="1200">
                <a:latin typeface="Proxima Nova"/>
                <a:ea typeface="Proxima Nova"/>
                <a:cs typeface="Proxima Nova"/>
                <a:sym typeface="Proxima Nova"/>
              </a:defRPr>
            </a:lvl6pPr>
            <a:lvl7pPr lvl="6" rtl="0">
              <a:spcBef>
                <a:spcPts val="1600"/>
              </a:spcBef>
              <a:spcAft>
                <a:spcPts val="0"/>
              </a:spcAft>
              <a:buNone/>
              <a:defRPr sz="1200">
                <a:latin typeface="Proxima Nova"/>
                <a:ea typeface="Proxima Nova"/>
                <a:cs typeface="Proxima Nova"/>
                <a:sym typeface="Proxima Nova"/>
              </a:defRPr>
            </a:lvl7pPr>
            <a:lvl8pPr lvl="7" rtl="0">
              <a:spcBef>
                <a:spcPts val="1600"/>
              </a:spcBef>
              <a:spcAft>
                <a:spcPts val="0"/>
              </a:spcAft>
              <a:buNone/>
              <a:defRPr sz="1200">
                <a:latin typeface="Proxima Nova"/>
                <a:ea typeface="Proxima Nova"/>
                <a:cs typeface="Proxima Nova"/>
                <a:sym typeface="Proxima Nova"/>
              </a:defRPr>
            </a:lvl8pPr>
            <a:lvl9pPr lvl="8" rtl="0">
              <a:spcBef>
                <a:spcPts val="1600"/>
              </a:spcBef>
              <a:spcAft>
                <a:spcPts val="1600"/>
              </a:spcAft>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p:cSld name="TITLE_3">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1821825" y="2171700"/>
            <a:ext cx="5943600" cy="6858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400" b="1">
                <a:solidFill>
                  <a:schemeClr val="lt1"/>
                </a:solidFill>
                <a:latin typeface="Proxima Nova"/>
                <a:ea typeface="Proxima Nova"/>
                <a:cs typeface="Proxima Nova"/>
                <a:sym typeface="Proxima Nova"/>
              </a:defRPr>
            </a:lvl1pPr>
            <a:lvl2pPr lvl="1" rtl="0">
              <a:spcBef>
                <a:spcPts val="0"/>
              </a:spcBef>
              <a:spcAft>
                <a:spcPts val="0"/>
              </a:spcAft>
              <a:buNone/>
              <a:defRPr sz="2400" b="1">
                <a:solidFill>
                  <a:schemeClr val="lt1"/>
                </a:solidFill>
                <a:latin typeface="Proxima Nova"/>
                <a:ea typeface="Proxima Nova"/>
                <a:cs typeface="Proxima Nova"/>
                <a:sym typeface="Proxima Nova"/>
              </a:defRPr>
            </a:lvl2pPr>
            <a:lvl3pPr lvl="2" rtl="0">
              <a:spcBef>
                <a:spcPts val="0"/>
              </a:spcBef>
              <a:spcAft>
                <a:spcPts val="0"/>
              </a:spcAft>
              <a:buNone/>
              <a:defRPr sz="2400" b="1">
                <a:solidFill>
                  <a:schemeClr val="lt1"/>
                </a:solidFill>
                <a:latin typeface="Proxima Nova"/>
                <a:ea typeface="Proxima Nova"/>
                <a:cs typeface="Proxima Nova"/>
                <a:sym typeface="Proxima Nova"/>
              </a:defRPr>
            </a:lvl3pPr>
            <a:lvl4pPr lvl="3" rtl="0">
              <a:spcBef>
                <a:spcPts val="0"/>
              </a:spcBef>
              <a:spcAft>
                <a:spcPts val="0"/>
              </a:spcAft>
              <a:buNone/>
              <a:defRPr sz="2400" b="1">
                <a:solidFill>
                  <a:schemeClr val="lt1"/>
                </a:solidFill>
                <a:latin typeface="Proxima Nova"/>
                <a:ea typeface="Proxima Nova"/>
                <a:cs typeface="Proxima Nova"/>
                <a:sym typeface="Proxima Nova"/>
              </a:defRPr>
            </a:lvl4pPr>
            <a:lvl5pPr lvl="4" rtl="0">
              <a:spcBef>
                <a:spcPts val="0"/>
              </a:spcBef>
              <a:spcAft>
                <a:spcPts val="0"/>
              </a:spcAft>
              <a:buNone/>
              <a:defRPr sz="2400" b="1">
                <a:solidFill>
                  <a:schemeClr val="lt1"/>
                </a:solidFill>
                <a:latin typeface="Proxima Nova"/>
                <a:ea typeface="Proxima Nova"/>
                <a:cs typeface="Proxima Nova"/>
                <a:sym typeface="Proxima Nova"/>
              </a:defRPr>
            </a:lvl5pPr>
            <a:lvl6pPr lvl="5" rtl="0">
              <a:spcBef>
                <a:spcPts val="0"/>
              </a:spcBef>
              <a:spcAft>
                <a:spcPts val="0"/>
              </a:spcAft>
              <a:buNone/>
              <a:defRPr sz="2400" b="1">
                <a:solidFill>
                  <a:schemeClr val="lt1"/>
                </a:solidFill>
                <a:latin typeface="Proxima Nova"/>
                <a:ea typeface="Proxima Nova"/>
                <a:cs typeface="Proxima Nova"/>
                <a:sym typeface="Proxima Nova"/>
              </a:defRPr>
            </a:lvl6pPr>
            <a:lvl7pPr lvl="6" rtl="0">
              <a:spcBef>
                <a:spcPts val="0"/>
              </a:spcBef>
              <a:spcAft>
                <a:spcPts val="0"/>
              </a:spcAft>
              <a:buNone/>
              <a:defRPr sz="2400" b="1">
                <a:solidFill>
                  <a:schemeClr val="lt1"/>
                </a:solidFill>
                <a:latin typeface="Proxima Nova"/>
                <a:ea typeface="Proxima Nova"/>
                <a:cs typeface="Proxima Nova"/>
                <a:sym typeface="Proxima Nova"/>
              </a:defRPr>
            </a:lvl7pPr>
            <a:lvl8pPr lvl="7" rtl="0">
              <a:spcBef>
                <a:spcPts val="0"/>
              </a:spcBef>
              <a:spcAft>
                <a:spcPts val="0"/>
              </a:spcAft>
              <a:buNone/>
              <a:defRPr sz="2400" b="1">
                <a:solidFill>
                  <a:schemeClr val="lt1"/>
                </a:solidFill>
                <a:latin typeface="Proxima Nova"/>
                <a:ea typeface="Proxima Nova"/>
                <a:cs typeface="Proxima Nova"/>
                <a:sym typeface="Proxima Nova"/>
              </a:defRPr>
            </a:lvl8pPr>
            <a:lvl9pPr lvl="8" rtl="0">
              <a:spcBef>
                <a:spcPts val="0"/>
              </a:spcBef>
              <a:spcAft>
                <a:spcPts val="0"/>
              </a:spcAft>
              <a:buNone/>
              <a:defRPr sz="2400" b="1">
                <a:solidFill>
                  <a:schemeClr val="lt1"/>
                </a:solidFill>
                <a:latin typeface="Proxima Nova"/>
                <a:ea typeface="Proxima Nova"/>
                <a:cs typeface="Proxima Nova"/>
                <a:sym typeface="Proxima Nova"/>
              </a:defRPr>
            </a:lvl9pPr>
          </a:lstStyle>
          <a:p>
            <a:endParaRPr/>
          </a:p>
        </p:txBody>
      </p:sp>
      <p:sp>
        <p:nvSpPr>
          <p:cNvPr id="56" name="Google Shape;56;p14"/>
          <p:cNvSpPr txBox="1">
            <a:spLocks noGrp="1"/>
          </p:cNvSpPr>
          <p:nvPr>
            <p:ph type="subTitle" idx="1"/>
          </p:nvPr>
        </p:nvSpPr>
        <p:spPr>
          <a:xfrm>
            <a:off x="1821825" y="3048000"/>
            <a:ext cx="5029200" cy="28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1600"/>
              </a:spcBef>
              <a:spcAft>
                <a:spcPts val="0"/>
              </a:spcAft>
              <a:buNone/>
              <a:defRPr sz="1600">
                <a:latin typeface="Proxima Nova"/>
                <a:ea typeface="Proxima Nova"/>
                <a:cs typeface="Proxima Nova"/>
                <a:sym typeface="Proxima Nova"/>
              </a:defRPr>
            </a:lvl2pPr>
            <a:lvl3pPr lvl="2" rtl="0">
              <a:spcBef>
                <a:spcPts val="1600"/>
              </a:spcBef>
              <a:spcAft>
                <a:spcPts val="0"/>
              </a:spcAft>
              <a:buNone/>
              <a:defRPr sz="1600">
                <a:latin typeface="Proxima Nova"/>
                <a:ea typeface="Proxima Nova"/>
                <a:cs typeface="Proxima Nova"/>
                <a:sym typeface="Proxima Nova"/>
              </a:defRPr>
            </a:lvl3pPr>
            <a:lvl4pPr lvl="3" rtl="0">
              <a:spcBef>
                <a:spcPts val="1600"/>
              </a:spcBef>
              <a:spcAft>
                <a:spcPts val="0"/>
              </a:spcAft>
              <a:buNone/>
              <a:defRPr sz="1600">
                <a:latin typeface="Proxima Nova"/>
                <a:ea typeface="Proxima Nova"/>
                <a:cs typeface="Proxima Nova"/>
                <a:sym typeface="Proxima Nova"/>
              </a:defRPr>
            </a:lvl4pPr>
            <a:lvl5pPr lvl="4" rtl="0">
              <a:spcBef>
                <a:spcPts val="1600"/>
              </a:spcBef>
              <a:spcAft>
                <a:spcPts val="0"/>
              </a:spcAft>
              <a:buNone/>
              <a:defRPr sz="1600">
                <a:latin typeface="Proxima Nova"/>
                <a:ea typeface="Proxima Nova"/>
                <a:cs typeface="Proxima Nova"/>
                <a:sym typeface="Proxima Nova"/>
              </a:defRPr>
            </a:lvl5pPr>
            <a:lvl6pPr lvl="5" rtl="0">
              <a:spcBef>
                <a:spcPts val="1600"/>
              </a:spcBef>
              <a:spcAft>
                <a:spcPts val="0"/>
              </a:spcAft>
              <a:buNone/>
              <a:defRPr sz="1600">
                <a:latin typeface="Proxima Nova"/>
                <a:ea typeface="Proxima Nova"/>
                <a:cs typeface="Proxima Nova"/>
                <a:sym typeface="Proxima Nova"/>
              </a:defRPr>
            </a:lvl6pPr>
            <a:lvl7pPr lvl="6" rtl="0">
              <a:spcBef>
                <a:spcPts val="1600"/>
              </a:spcBef>
              <a:spcAft>
                <a:spcPts val="0"/>
              </a:spcAft>
              <a:buNone/>
              <a:defRPr sz="1600">
                <a:latin typeface="Proxima Nova"/>
                <a:ea typeface="Proxima Nova"/>
                <a:cs typeface="Proxima Nova"/>
                <a:sym typeface="Proxima Nova"/>
              </a:defRPr>
            </a:lvl7pPr>
            <a:lvl8pPr lvl="7" rtl="0">
              <a:spcBef>
                <a:spcPts val="1600"/>
              </a:spcBef>
              <a:spcAft>
                <a:spcPts val="0"/>
              </a:spcAft>
              <a:buNone/>
              <a:defRPr sz="1600">
                <a:latin typeface="Proxima Nova"/>
                <a:ea typeface="Proxima Nova"/>
                <a:cs typeface="Proxima Nova"/>
                <a:sym typeface="Proxima Nova"/>
              </a:defRPr>
            </a:lvl8pPr>
            <a:lvl9pPr lvl="8" rtl="0">
              <a:spcBef>
                <a:spcPts val="1600"/>
              </a:spcBef>
              <a:spcAft>
                <a:spcPts val="1600"/>
              </a:spcAft>
              <a:buNone/>
              <a:defRPr sz="1600">
                <a:latin typeface="Proxima Nova"/>
                <a:ea typeface="Proxima Nova"/>
                <a:cs typeface="Proxima Nova"/>
                <a:sym typeface="Proxima Nova"/>
              </a:defRPr>
            </a:lvl9pPr>
          </a:lstStyle>
          <a:p>
            <a:endParaRPr/>
          </a:p>
        </p:txBody>
      </p:sp>
      <p:sp>
        <p:nvSpPr>
          <p:cNvPr id="57" name="Google Shape;57;p14"/>
          <p:cNvSpPr txBox="1">
            <a:spLocks noGrp="1"/>
          </p:cNvSpPr>
          <p:nvPr>
            <p:ph type="subTitle" idx="2"/>
          </p:nvPr>
        </p:nvSpPr>
        <p:spPr>
          <a:xfrm>
            <a:off x="1821825" y="3505200"/>
            <a:ext cx="4572000" cy="12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1600"/>
              </a:spcBef>
              <a:spcAft>
                <a:spcPts val="0"/>
              </a:spcAft>
              <a:buNone/>
              <a:defRPr sz="1200">
                <a:latin typeface="Proxima Nova"/>
                <a:ea typeface="Proxima Nova"/>
                <a:cs typeface="Proxima Nova"/>
                <a:sym typeface="Proxima Nova"/>
              </a:defRPr>
            </a:lvl2pPr>
            <a:lvl3pPr lvl="2" rtl="0">
              <a:spcBef>
                <a:spcPts val="1600"/>
              </a:spcBef>
              <a:spcAft>
                <a:spcPts val="0"/>
              </a:spcAft>
              <a:buNone/>
              <a:defRPr sz="1200">
                <a:latin typeface="Proxima Nova"/>
                <a:ea typeface="Proxima Nova"/>
                <a:cs typeface="Proxima Nova"/>
                <a:sym typeface="Proxima Nova"/>
              </a:defRPr>
            </a:lvl3pPr>
            <a:lvl4pPr lvl="3" rtl="0">
              <a:spcBef>
                <a:spcPts val="1600"/>
              </a:spcBef>
              <a:spcAft>
                <a:spcPts val="0"/>
              </a:spcAft>
              <a:buNone/>
              <a:defRPr sz="1200">
                <a:latin typeface="Proxima Nova"/>
                <a:ea typeface="Proxima Nova"/>
                <a:cs typeface="Proxima Nova"/>
                <a:sym typeface="Proxima Nova"/>
              </a:defRPr>
            </a:lvl4pPr>
            <a:lvl5pPr lvl="4" rtl="0">
              <a:spcBef>
                <a:spcPts val="1600"/>
              </a:spcBef>
              <a:spcAft>
                <a:spcPts val="0"/>
              </a:spcAft>
              <a:buNone/>
              <a:defRPr sz="1200">
                <a:latin typeface="Proxima Nova"/>
                <a:ea typeface="Proxima Nova"/>
                <a:cs typeface="Proxima Nova"/>
                <a:sym typeface="Proxima Nova"/>
              </a:defRPr>
            </a:lvl5pPr>
            <a:lvl6pPr lvl="5" rtl="0">
              <a:spcBef>
                <a:spcPts val="1600"/>
              </a:spcBef>
              <a:spcAft>
                <a:spcPts val="0"/>
              </a:spcAft>
              <a:buNone/>
              <a:defRPr sz="1200">
                <a:latin typeface="Proxima Nova"/>
                <a:ea typeface="Proxima Nova"/>
                <a:cs typeface="Proxima Nova"/>
                <a:sym typeface="Proxima Nova"/>
              </a:defRPr>
            </a:lvl6pPr>
            <a:lvl7pPr lvl="6" rtl="0">
              <a:spcBef>
                <a:spcPts val="1600"/>
              </a:spcBef>
              <a:spcAft>
                <a:spcPts val="0"/>
              </a:spcAft>
              <a:buNone/>
              <a:defRPr sz="1200">
                <a:latin typeface="Proxima Nova"/>
                <a:ea typeface="Proxima Nova"/>
                <a:cs typeface="Proxima Nova"/>
                <a:sym typeface="Proxima Nova"/>
              </a:defRPr>
            </a:lvl7pPr>
            <a:lvl8pPr lvl="7" rtl="0">
              <a:spcBef>
                <a:spcPts val="1600"/>
              </a:spcBef>
              <a:spcAft>
                <a:spcPts val="0"/>
              </a:spcAft>
              <a:buNone/>
              <a:defRPr sz="1200">
                <a:latin typeface="Proxima Nova"/>
                <a:ea typeface="Proxima Nova"/>
                <a:cs typeface="Proxima Nova"/>
                <a:sym typeface="Proxima Nova"/>
              </a:defRPr>
            </a:lvl8pPr>
            <a:lvl9pPr lvl="8" rtl="0">
              <a:spcBef>
                <a:spcPts val="1600"/>
              </a:spcBef>
              <a:spcAft>
                <a:spcPts val="1600"/>
              </a:spcAft>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ine only">
  <p:cSld name="CUSTOM">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26650" y="1704884"/>
            <a:ext cx="7490700" cy="1063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only">
  <p:cSld name="CUSTOM_1">
    <p:spTree>
      <p:nvGrpSpPr>
        <p:cNvPr id="1" name="Shape 61"/>
        <p:cNvGrpSpPr/>
        <p:nvPr/>
      </p:nvGrpSpPr>
      <p:grpSpPr>
        <a:xfrm>
          <a:off x="0" y="0"/>
          <a:ext cx="0" cy="0"/>
          <a:chOff x="0" y="0"/>
          <a:chExt cx="0" cy="0"/>
        </a:xfrm>
      </p:grpSpPr>
      <p:sp>
        <p:nvSpPr>
          <p:cNvPr id="62" name="Google Shape;62;p1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6"/>
          <p:cNvSpPr txBox="1">
            <a:spLocks noGrp="1"/>
          </p:cNvSpPr>
          <p:nvPr>
            <p:ph type="body" idx="1"/>
          </p:nvPr>
        </p:nvSpPr>
        <p:spPr>
          <a:xfrm>
            <a:off x="826700" y="1625925"/>
            <a:ext cx="7490700" cy="26448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Proxima Nova"/>
              <a:buChar char="●"/>
              <a:defRPr>
                <a:latin typeface="Proxima Nova"/>
                <a:ea typeface="Proxima Nova"/>
                <a:cs typeface="Proxima Nova"/>
                <a:sym typeface="Proxima Nova"/>
              </a:defRPr>
            </a:lvl1pPr>
            <a:lvl2pPr marL="914400" lvl="1" indent="-292100" rtl="0">
              <a:spcBef>
                <a:spcPts val="1600"/>
              </a:spcBef>
              <a:spcAft>
                <a:spcPts val="0"/>
              </a:spcAft>
              <a:buSzPts val="1000"/>
              <a:buFont typeface="Proxima Nova"/>
              <a:buChar char="○"/>
              <a:defRPr>
                <a:latin typeface="Proxima Nova"/>
                <a:ea typeface="Proxima Nova"/>
                <a:cs typeface="Proxima Nova"/>
                <a:sym typeface="Proxima Nova"/>
              </a:defRPr>
            </a:lvl2pPr>
            <a:lvl3pPr marL="1371600" lvl="2" indent="-292100" rtl="0">
              <a:spcBef>
                <a:spcPts val="1600"/>
              </a:spcBef>
              <a:spcAft>
                <a:spcPts val="0"/>
              </a:spcAft>
              <a:buSzPts val="1000"/>
              <a:buFont typeface="Proxima Nova"/>
              <a:buChar char="■"/>
              <a:defRPr>
                <a:latin typeface="Proxima Nova"/>
                <a:ea typeface="Proxima Nova"/>
                <a:cs typeface="Proxima Nova"/>
                <a:sym typeface="Proxima Nova"/>
              </a:defRPr>
            </a:lvl3pPr>
            <a:lvl4pPr marL="1828800" lvl="3" indent="-292100" rtl="0">
              <a:spcBef>
                <a:spcPts val="1600"/>
              </a:spcBef>
              <a:spcAft>
                <a:spcPts val="0"/>
              </a:spcAft>
              <a:buSzPts val="1000"/>
              <a:buFont typeface="Proxima Nova"/>
              <a:buChar char="●"/>
              <a:defRPr>
                <a:latin typeface="Proxima Nova"/>
                <a:ea typeface="Proxima Nova"/>
                <a:cs typeface="Proxima Nova"/>
                <a:sym typeface="Proxima Nova"/>
              </a:defRPr>
            </a:lvl4pPr>
            <a:lvl5pPr marL="2286000" lvl="4" indent="-292100" rtl="0">
              <a:spcBef>
                <a:spcPts val="1600"/>
              </a:spcBef>
              <a:spcAft>
                <a:spcPts val="0"/>
              </a:spcAft>
              <a:buSzPts val="1000"/>
              <a:buFont typeface="Proxima Nova"/>
              <a:buChar char="○"/>
              <a:defRPr>
                <a:latin typeface="Proxima Nova"/>
                <a:ea typeface="Proxima Nova"/>
                <a:cs typeface="Proxima Nova"/>
                <a:sym typeface="Proxima Nova"/>
              </a:defRPr>
            </a:lvl5pPr>
            <a:lvl6pPr marL="2743200" lvl="5" indent="-292100" rtl="0">
              <a:spcBef>
                <a:spcPts val="1600"/>
              </a:spcBef>
              <a:spcAft>
                <a:spcPts val="0"/>
              </a:spcAft>
              <a:buSzPts val="1000"/>
              <a:buFont typeface="Proxima Nova"/>
              <a:buChar char="■"/>
              <a:defRPr>
                <a:latin typeface="Proxima Nova"/>
                <a:ea typeface="Proxima Nova"/>
                <a:cs typeface="Proxima Nova"/>
                <a:sym typeface="Proxima Nova"/>
              </a:defRPr>
            </a:lvl6pPr>
            <a:lvl7pPr marL="3200400" lvl="6" indent="-292100" rtl="0">
              <a:spcBef>
                <a:spcPts val="1600"/>
              </a:spcBef>
              <a:spcAft>
                <a:spcPts val="0"/>
              </a:spcAft>
              <a:buSzPts val="1000"/>
              <a:buFont typeface="Proxima Nova"/>
              <a:buChar char="●"/>
              <a:defRPr>
                <a:latin typeface="Proxima Nova"/>
                <a:ea typeface="Proxima Nova"/>
                <a:cs typeface="Proxima Nova"/>
                <a:sym typeface="Proxima Nova"/>
              </a:defRPr>
            </a:lvl7pPr>
            <a:lvl8pPr marL="3657600" lvl="7" indent="-292100" rtl="0">
              <a:spcBef>
                <a:spcPts val="1600"/>
              </a:spcBef>
              <a:spcAft>
                <a:spcPts val="0"/>
              </a:spcAft>
              <a:buSzPts val="1000"/>
              <a:buFont typeface="Proxima Nova"/>
              <a:buChar char="○"/>
              <a:defRPr>
                <a:latin typeface="Proxima Nova"/>
                <a:ea typeface="Proxima Nova"/>
                <a:cs typeface="Proxima Nova"/>
                <a:sym typeface="Proxima Nova"/>
              </a:defRPr>
            </a:lvl8pPr>
            <a:lvl9pPr marL="4114800" lvl="8" indent="-292100" rtl="0">
              <a:spcBef>
                <a:spcPts val="1600"/>
              </a:spcBef>
              <a:spcAft>
                <a:spcPts val="1600"/>
              </a:spcAft>
              <a:buSzPts val="1000"/>
              <a:buFont typeface="Proxima Nova"/>
              <a:buChar char="■"/>
              <a:defRPr>
                <a:latin typeface="Proxima Nova"/>
                <a:ea typeface="Proxima Nova"/>
                <a:cs typeface="Proxima Nova"/>
                <a:sym typeface="Proxima Nova"/>
              </a:defRPr>
            </a:lvl9pPr>
          </a:lstStyle>
          <a:p>
            <a:endParaRPr/>
          </a:p>
        </p:txBody>
      </p:sp>
      <p:sp>
        <p:nvSpPr>
          <p:cNvPr id="64" name="Google Shape;64;p16"/>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65" name="Google Shape;65;p16"/>
          <p:cNvSpPr txBox="1">
            <a:spLocks noGrp="1"/>
          </p:cNvSpPr>
          <p:nvPr>
            <p:ph type="subTitle" idx="2"/>
          </p:nvPr>
        </p:nvSpPr>
        <p:spPr>
          <a:xfrm>
            <a:off x="826650" y="929775"/>
            <a:ext cx="7490700" cy="65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E">
  <p:cSld name="CUSTOM_1_1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826650" y="1660725"/>
            <a:ext cx="7490700" cy="18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7"/>
          <p:cNvSpPr txBox="1">
            <a:spLocks noGrp="1"/>
          </p:cNvSpPr>
          <p:nvPr>
            <p:ph type="sldNum" idx="12"/>
          </p:nvPr>
        </p:nvSpPr>
        <p:spPr>
          <a:xfrm>
            <a:off x="1177578" y="4733944"/>
            <a:ext cx="360600" cy="393600"/>
          </a:xfrm>
          <a:prstGeom prst="rect">
            <a:avLst/>
          </a:prstGeom>
        </p:spPr>
        <p:txBody>
          <a:bodyPr spcFirstLastPara="1" wrap="square" lIns="91425" tIns="91425" rIns="91425" bIns="91425" anchor="ctr" anchorCtr="0">
            <a:noAutofit/>
          </a:bodyPr>
          <a:lstStyle>
            <a:lvl1pPr lvl="0" algn="ctr" rtl="0">
              <a:buNone/>
              <a:defRPr sz="600">
                <a:solidFill>
                  <a:srgbClr val="FFFFFF"/>
                </a:solidFill>
                <a:latin typeface="Proxima Nova"/>
                <a:ea typeface="Proxima Nova"/>
                <a:cs typeface="Proxima Nova"/>
                <a:sym typeface="Proxima Nova"/>
              </a:defRPr>
            </a:lvl1pPr>
            <a:lvl2pPr lvl="1" algn="ctr" rtl="0">
              <a:buNone/>
              <a:defRPr sz="600">
                <a:solidFill>
                  <a:srgbClr val="FFFFFF"/>
                </a:solidFill>
                <a:latin typeface="Proxima Nova"/>
                <a:ea typeface="Proxima Nova"/>
                <a:cs typeface="Proxima Nova"/>
                <a:sym typeface="Proxima Nova"/>
              </a:defRPr>
            </a:lvl2pPr>
            <a:lvl3pPr lvl="2" algn="ctr" rtl="0">
              <a:buNone/>
              <a:defRPr sz="600">
                <a:solidFill>
                  <a:srgbClr val="FFFFFF"/>
                </a:solidFill>
                <a:latin typeface="Proxima Nova"/>
                <a:ea typeface="Proxima Nova"/>
                <a:cs typeface="Proxima Nova"/>
                <a:sym typeface="Proxima Nova"/>
              </a:defRPr>
            </a:lvl3pPr>
            <a:lvl4pPr lvl="3" algn="ctr" rtl="0">
              <a:buNone/>
              <a:defRPr sz="600">
                <a:solidFill>
                  <a:srgbClr val="FFFFFF"/>
                </a:solidFill>
                <a:latin typeface="Proxima Nova"/>
                <a:ea typeface="Proxima Nova"/>
                <a:cs typeface="Proxima Nova"/>
                <a:sym typeface="Proxima Nova"/>
              </a:defRPr>
            </a:lvl4pPr>
            <a:lvl5pPr lvl="4" algn="ctr" rtl="0">
              <a:buNone/>
              <a:defRPr sz="600">
                <a:solidFill>
                  <a:srgbClr val="FFFFFF"/>
                </a:solidFill>
                <a:latin typeface="Proxima Nova"/>
                <a:ea typeface="Proxima Nova"/>
                <a:cs typeface="Proxima Nova"/>
                <a:sym typeface="Proxima Nova"/>
              </a:defRPr>
            </a:lvl5pPr>
            <a:lvl6pPr lvl="5" algn="ctr" rtl="0">
              <a:buNone/>
              <a:defRPr sz="600">
                <a:solidFill>
                  <a:srgbClr val="FFFFFF"/>
                </a:solidFill>
                <a:latin typeface="Proxima Nova"/>
                <a:ea typeface="Proxima Nova"/>
                <a:cs typeface="Proxima Nova"/>
                <a:sym typeface="Proxima Nova"/>
              </a:defRPr>
            </a:lvl6pPr>
            <a:lvl7pPr lvl="6" algn="ctr" rtl="0">
              <a:buNone/>
              <a:defRPr sz="600">
                <a:solidFill>
                  <a:srgbClr val="FFFFFF"/>
                </a:solidFill>
                <a:latin typeface="Proxima Nova"/>
                <a:ea typeface="Proxima Nova"/>
                <a:cs typeface="Proxima Nova"/>
                <a:sym typeface="Proxima Nova"/>
              </a:defRPr>
            </a:lvl7pPr>
            <a:lvl8pPr lvl="7" algn="ctr" rtl="0">
              <a:buNone/>
              <a:defRPr sz="600">
                <a:solidFill>
                  <a:srgbClr val="FFFFFF"/>
                </a:solidFill>
                <a:latin typeface="Proxima Nova"/>
                <a:ea typeface="Proxima Nova"/>
                <a:cs typeface="Proxima Nova"/>
                <a:sym typeface="Proxima Nova"/>
              </a:defRPr>
            </a:lvl8pPr>
            <a:lvl9pPr lvl="8" algn="ctr" rtl="0">
              <a:buNone/>
              <a:defRPr sz="600">
                <a:solidFill>
                  <a:srgbClr val="FFFFFF"/>
                </a:solidFill>
                <a:latin typeface="Proxima Nova"/>
                <a:ea typeface="Proxima Nova"/>
                <a:cs typeface="Proxima Nova"/>
                <a:sym typeface="Proxima Nova"/>
              </a:defRPr>
            </a:lvl9pPr>
          </a:lstStyle>
          <a:p>
            <a:pPr marL="0" lvl="0" indent="0" algn="ctr" rtl="0">
              <a:spcBef>
                <a:spcPts val="0"/>
              </a:spcBef>
              <a:spcAft>
                <a:spcPts val="0"/>
              </a:spcAft>
              <a:buNone/>
            </a:pPr>
            <a:fld id="{00000000-1234-1234-1234-123412341234}" type="slidenum">
              <a:rPr lang="en"/>
              <a:t>‹#›</a:t>
            </a:fld>
            <a:endParaRPr/>
          </a:p>
        </p:txBody>
      </p:sp>
      <p:sp>
        <p:nvSpPr>
          <p:cNvPr id="69" name="Google Shape;69;p17"/>
          <p:cNvSpPr txBox="1">
            <a:spLocks noGrp="1"/>
          </p:cNvSpPr>
          <p:nvPr>
            <p:ph type="sldNum" idx="2"/>
          </p:nvPr>
        </p:nvSpPr>
        <p:spPr>
          <a:xfrm>
            <a:off x="3058250" y="4733950"/>
            <a:ext cx="3008400" cy="393600"/>
          </a:xfrm>
          <a:prstGeom prst="rect">
            <a:avLst/>
          </a:prstGeom>
        </p:spPr>
        <p:txBody>
          <a:bodyPr spcFirstLastPara="1" wrap="square" lIns="91425" tIns="91425" rIns="91425" bIns="91425" anchor="ctr" anchorCtr="0">
            <a:noAutofit/>
          </a:bodyPr>
          <a:lstStyle>
            <a:lvl1pPr lvl="0" algn="ctr" rtl="0">
              <a:buNone/>
              <a:defRPr sz="600">
                <a:solidFill>
                  <a:srgbClr val="FFFFFF"/>
                </a:solidFill>
              </a:defRPr>
            </a:lvl1pPr>
            <a:lvl2pPr lvl="1" algn="ctr" rtl="0">
              <a:buNone/>
              <a:defRPr sz="600">
                <a:solidFill>
                  <a:srgbClr val="FFFFFF"/>
                </a:solidFill>
              </a:defRPr>
            </a:lvl2pPr>
            <a:lvl3pPr lvl="2" algn="ctr" rtl="0">
              <a:buNone/>
              <a:defRPr sz="600">
                <a:solidFill>
                  <a:srgbClr val="FFFFFF"/>
                </a:solidFill>
              </a:defRPr>
            </a:lvl3pPr>
            <a:lvl4pPr lvl="3" algn="ctr" rtl="0">
              <a:buNone/>
              <a:defRPr sz="600">
                <a:solidFill>
                  <a:srgbClr val="FFFFFF"/>
                </a:solidFill>
              </a:defRPr>
            </a:lvl4pPr>
            <a:lvl5pPr lvl="4" algn="ctr" rtl="0">
              <a:buNone/>
              <a:defRPr sz="600">
                <a:solidFill>
                  <a:srgbClr val="FFFFFF"/>
                </a:solidFill>
              </a:defRPr>
            </a:lvl5pPr>
            <a:lvl6pPr lvl="5" algn="ctr" rtl="0">
              <a:buNone/>
              <a:defRPr sz="600">
                <a:solidFill>
                  <a:srgbClr val="FFFFFF"/>
                </a:solidFill>
              </a:defRPr>
            </a:lvl6pPr>
            <a:lvl7pPr lvl="6" algn="ctr" rtl="0">
              <a:buNone/>
              <a:defRPr sz="600">
                <a:solidFill>
                  <a:srgbClr val="FFFFFF"/>
                </a:solidFill>
              </a:defRPr>
            </a:lvl7pPr>
            <a:lvl8pPr lvl="7" algn="ctr" rtl="0">
              <a:buNone/>
              <a:defRPr sz="600">
                <a:solidFill>
                  <a:srgbClr val="FFFFFF"/>
                </a:solidFill>
              </a:defRPr>
            </a:lvl8pPr>
            <a:lvl9pPr lvl="8" algn="ctr" rtl="0">
              <a:buNone/>
              <a:defRPr sz="600">
                <a:solidFill>
                  <a:srgbClr val="FFFFFF"/>
                </a:solidFill>
              </a:defRPr>
            </a:lvl9pPr>
          </a:lstStyle>
          <a:p>
            <a:pPr marL="0" lvl="0" indent="0" algn="ctr" rtl="0">
              <a:spcBef>
                <a:spcPts val="0"/>
              </a:spcBef>
              <a:spcAft>
                <a:spcPts val="0"/>
              </a:spcAft>
              <a:buNone/>
            </a:pPr>
            <a:r>
              <a:rPr lang="en"/>
              <a:t>CONFIDENTIAL - FOR INTERNAL USE ONLY</a:t>
            </a:r>
            <a:endParaRPr>
              <a:latin typeface="Proxima Nova"/>
              <a:ea typeface="Proxima Nova"/>
              <a:cs typeface="Proxima Nova"/>
              <a:sym typeface="Proxima Nov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H">
  <p:cSld name="CUSTOM_1_1_1_1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826650" y="1660725"/>
            <a:ext cx="7490700" cy="182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18"/>
          <p:cNvSpPr txBox="1">
            <a:spLocks noGrp="1"/>
          </p:cNvSpPr>
          <p:nvPr>
            <p:ph type="sldNum" idx="12"/>
          </p:nvPr>
        </p:nvSpPr>
        <p:spPr>
          <a:xfrm>
            <a:off x="1177578" y="4733944"/>
            <a:ext cx="360600" cy="393600"/>
          </a:xfrm>
          <a:prstGeom prst="rect">
            <a:avLst/>
          </a:prstGeom>
        </p:spPr>
        <p:txBody>
          <a:bodyPr spcFirstLastPara="1" wrap="square" lIns="91425" tIns="91425" rIns="91425" bIns="91425" anchor="ctr" anchorCtr="0">
            <a:noAutofit/>
          </a:bodyPr>
          <a:lstStyle>
            <a:lvl1pPr lvl="0" algn="ctr" rtl="0">
              <a:buNone/>
              <a:defRPr sz="600">
                <a:solidFill>
                  <a:srgbClr val="FFFFFF"/>
                </a:solidFill>
                <a:latin typeface="Proxima Nova"/>
                <a:ea typeface="Proxima Nova"/>
                <a:cs typeface="Proxima Nova"/>
                <a:sym typeface="Proxima Nova"/>
              </a:defRPr>
            </a:lvl1pPr>
            <a:lvl2pPr lvl="1" algn="ctr" rtl="0">
              <a:buNone/>
              <a:defRPr sz="600">
                <a:solidFill>
                  <a:srgbClr val="FFFFFF"/>
                </a:solidFill>
                <a:latin typeface="Proxima Nova"/>
                <a:ea typeface="Proxima Nova"/>
                <a:cs typeface="Proxima Nova"/>
                <a:sym typeface="Proxima Nova"/>
              </a:defRPr>
            </a:lvl2pPr>
            <a:lvl3pPr lvl="2" algn="ctr" rtl="0">
              <a:buNone/>
              <a:defRPr sz="600">
                <a:solidFill>
                  <a:srgbClr val="FFFFFF"/>
                </a:solidFill>
                <a:latin typeface="Proxima Nova"/>
                <a:ea typeface="Proxima Nova"/>
                <a:cs typeface="Proxima Nova"/>
                <a:sym typeface="Proxima Nova"/>
              </a:defRPr>
            </a:lvl3pPr>
            <a:lvl4pPr lvl="3" algn="ctr" rtl="0">
              <a:buNone/>
              <a:defRPr sz="600">
                <a:solidFill>
                  <a:srgbClr val="FFFFFF"/>
                </a:solidFill>
                <a:latin typeface="Proxima Nova"/>
                <a:ea typeface="Proxima Nova"/>
                <a:cs typeface="Proxima Nova"/>
                <a:sym typeface="Proxima Nova"/>
              </a:defRPr>
            </a:lvl4pPr>
            <a:lvl5pPr lvl="4" algn="ctr" rtl="0">
              <a:buNone/>
              <a:defRPr sz="600">
                <a:solidFill>
                  <a:srgbClr val="FFFFFF"/>
                </a:solidFill>
                <a:latin typeface="Proxima Nova"/>
                <a:ea typeface="Proxima Nova"/>
                <a:cs typeface="Proxima Nova"/>
                <a:sym typeface="Proxima Nova"/>
              </a:defRPr>
            </a:lvl5pPr>
            <a:lvl6pPr lvl="5" algn="ctr" rtl="0">
              <a:buNone/>
              <a:defRPr sz="600">
                <a:solidFill>
                  <a:srgbClr val="FFFFFF"/>
                </a:solidFill>
                <a:latin typeface="Proxima Nova"/>
                <a:ea typeface="Proxima Nova"/>
                <a:cs typeface="Proxima Nova"/>
                <a:sym typeface="Proxima Nova"/>
              </a:defRPr>
            </a:lvl6pPr>
            <a:lvl7pPr lvl="6" algn="ctr" rtl="0">
              <a:buNone/>
              <a:defRPr sz="600">
                <a:solidFill>
                  <a:srgbClr val="FFFFFF"/>
                </a:solidFill>
                <a:latin typeface="Proxima Nova"/>
                <a:ea typeface="Proxima Nova"/>
                <a:cs typeface="Proxima Nova"/>
                <a:sym typeface="Proxima Nova"/>
              </a:defRPr>
            </a:lvl7pPr>
            <a:lvl8pPr lvl="7" algn="ctr" rtl="0">
              <a:buNone/>
              <a:defRPr sz="600">
                <a:solidFill>
                  <a:srgbClr val="FFFFFF"/>
                </a:solidFill>
                <a:latin typeface="Proxima Nova"/>
                <a:ea typeface="Proxima Nova"/>
                <a:cs typeface="Proxima Nova"/>
                <a:sym typeface="Proxima Nova"/>
              </a:defRPr>
            </a:lvl8pPr>
            <a:lvl9pPr lvl="8" algn="ctr" rtl="0">
              <a:buNone/>
              <a:defRPr sz="600">
                <a:solidFill>
                  <a:srgbClr val="FFFFFF"/>
                </a:solidFill>
                <a:latin typeface="Proxima Nova"/>
                <a:ea typeface="Proxima Nova"/>
                <a:cs typeface="Proxima Nova"/>
                <a:sym typeface="Proxima Nova"/>
              </a:defRPr>
            </a:lvl9pPr>
          </a:lstStyle>
          <a:p>
            <a:pPr marL="0" lvl="0" indent="0" algn="ctr" rtl="0">
              <a:spcBef>
                <a:spcPts val="0"/>
              </a:spcBef>
              <a:spcAft>
                <a:spcPts val="0"/>
              </a:spcAft>
              <a:buNone/>
            </a:pPr>
            <a:fld id="{00000000-1234-1234-1234-123412341234}" type="slidenum">
              <a:rPr lang="en"/>
              <a:t>‹#›</a:t>
            </a:fld>
            <a:endParaRPr/>
          </a:p>
        </p:txBody>
      </p:sp>
      <p:sp>
        <p:nvSpPr>
          <p:cNvPr id="73" name="Google Shape;73;p18"/>
          <p:cNvSpPr txBox="1">
            <a:spLocks noGrp="1"/>
          </p:cNvSpPr>
          <p:nvPr>
            <p:ph type="sldNum" idx="2"/>
          </p:nvPr>
        </p:nvSpPr>
        <p:spPr>
          <a:xfrm>
            <a:off x="3058250" y="4733950"/>
            <a:ext cx="3008400" cy="393600"/>
          </a:xfrm>
          <a:prstGeom prst="rect">
            <a:avLst/>
          </a:prstGeom>
        </p:spPr>
        <p:txBody>
          <a:bodyPr spcFirstLastPara="1" wrap="square" lIns="91425" tIns="91425" rIns="91425" bIns="91425" anchor="ctr" anchorCtr="0">
            <a:noAutofit/>
          </a:bodyPr>
          <a:lstStyle>
            <a:lvl1pPr lvl="0" algn="ctr" rtl="0">
              <a:buNone/>
              <a:defRPr sz="600">
                <a:solidFill>
                  <a:srgbClr val="FFFFFF"/>
                </a:solidFill>
              </a:defRPr>
            </a:lvl1pPr>
            <a:lvl2pPr lvl="1" algn="ctr" rtl="0">
              <a:buNone/>
              <a:defRPr sz="600">
                <a:solidFill>
                  <a:srgbClr val="FFFFFF"/>
                </a:solidFill>
              </a:defRPr>
            </a:lvl2pPr>
            <a:lvl3pPr lvl="2" algn="ctr" rtl="0">
              <a:buNone/>
              <a:defRPr sz="600">
                <a:solidFill>
                  <a:srgbClr val="FFFFFF"/>
                </a:solidFill>
              </a:defRPr>
            </a:lvl3pPr>
            <a:lvl4pPr lvl="3" algn="ctr" rtl="0">
              <a:buNone/>
              <a:defRPr sz="600">
                <a:solidFill>
                  <a:srgbClr val="FFFFFF"/>
                </a:solidFill>
              </a:defRPr>
            </a:lvl4pPr>
            <a:lvl5pPr lvl="4" algn="ctr" rtl="0">
              <a:buNone/>
              <a:defRPr sz="600">
                <a:solidFill>
                  <a:srgbClr val="FFFFFF"/>
                </a:solidFill>
              </a:defRPr>
            </a:lvl5pPr>
            <a:lvl6pPr lvl="5" algn="ctr" rtl="0">
              <a:buNone/>
              <a:defRPr sz="600">
                <a:solidFill>
                  <a:srgbClr val="FFFFFF"/>
                </a:solidFill>
              </a:defRPr>
            </a:lvl6pPr>
            <a:lvl7pPr lvl="6" algn="ctr" rtl="0">
              <a:buNone/>
              <a:defRPr sz="600">
                <a:solidFill>
                  <a:srgbClr val="FFFFFF"/>
                </a:solidFill>
              </a:defRPr>
            </a:lvl7pPr>
            <a:lvl8pPr lvl="7" algn="ctr" rtl="0">
              <a:buNone/>
              <a:defRPr sz="600">
                <a:solidFill>
                  <a:srgbClr val="FFFFFF"/>
                </a:solidFill>
              </a:defRPr>
            </a:lvl8pPr>
            <a:lvl9pPr lvl="8" algn="ctr" rtl="0">
              <a:buNone/>
              <a:defRPr sz="600">
                <a:solidFill>
                  <a:srgbClr val="FFFFFF"/>
                </a:solidFill>
              </a:defRPr>
            </a:lvl9pPr>
          </a:lstStyle>
          <a:p>
            <a:pPr marL="0" lvl="0" indent="0" algn="ctr" rtl="0">
              <a:spcBef>
                <a:spcPts val="0"/>
              </a:spcBef>
              <a:spcAft>
                <a:spcPts val="0"/>
              </a:spcAft>
              <a:buNone/>
            </a:pPr>
            <a:r>
              <a:rPr lang="en"/>
              <a:t>CONFIDENTIAL - FOR INTERNAL USE ONLY</a:t>
            </a:r>
            <a:endParaRPr>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ature 1">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1786275" y="1895025"/>
            <a:ext cx="5938800" cy="121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000" b="1">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a:endParaRPr/>
          </a:p>
        </p:txBody>
      </p:sp>
      <p:sp>
        <p:nvSpPr>
          <p:cNvPr id="76" name="Google Shape;76;p19"/>
          <p:cNvSpPr txBox="1">
            <a:spLocks noGrp="1"/>
          </p:cNvSpPr>
          <p:nvPr>
            <p:ph type="subTitle" idx="1"/>
          </p:nvPr>
        </p:nvSpPr>
        <p:spPr>
          <a:xfrm>
            <a:off x="2276725" y="3264788"/>
            <a:ext cx="2378700" cy="309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1600"/>
              </a:spcBef>
              <a:spcAft>
                <a:spcPts val="0"/>
              </a:spcAft>
              <a:buNone/>
              <a:defRPr sz="1100">
                <a:latin typeface="Proxima Nova"/>
                <a:ea typeface="Proxima Nova"/>
                <a:cs typeface="Proxima Nova"/>
                <a:sym typeface="Proxima Nova"/>
              </a:defRPr>
            </a:lvl2pPr>
            <a:lvl3pPr lvl="2" rtl="0">
              <a:spcBef>
                <a:spcPts val="1600"/>
              </a:spcBef>
              <a:spcAft>
                <a:spcPts val="0"/>
              </a:spcAft>
              <a:buNone/>
              <a:defRPr sz="1100">
                <a:latin typeface="Proxima Nova"/>
                <a:ea typeface="Proxima Nova"/>
                <a:cs typeface="Proxima Nova"/>
                <a:sym typeface="Proxima Nova"/>
              </a:defRPr>
            </a:lvl3pPr>
            <a:lvl4pPr lvl="3" rtl="0">
              <a:spcBef>
                <a:spcPts val="1600"/>
              </a:spcBef>
              <a:spcAft>
                <a:spcPts val="0"/>
              </a:spcAft>
              <a:buNone/>
              <a:defRPr sz="1100">
                <a:latin typeface="Proxima Nova"/>
                <a:ea typeface="Proxima Nova"/>
                <a:cs typeface="Proxima Nova"/>
                <a:sym typeface="Proxima Nova"/>
              </a:defRPr>
            </a:lvl4pPr>
            <a:lvl5pPr lvl="4" rtl="0">
              <a:spcBef>
                <a:spcPts val="1600"/>
              </a:spcBef>
              <a:spcAft>
                <a:spcPts val="0"/>
              </a:spcAft>
              <a:buNone/>
              <a:defRPr sz="1100">
                <a:latin typeface="Proxima Nova"/>
                <a:ea typeface="Proxima Nova"/>
                <a:cs typeface="Proxima Nova"/>
                <a:sym typeface="Proxima Nova"/>
              </a:defRPr>
            </a:lvl5pPr>
            <a:lvl6pPr lvl="5" rtl="0">
              <a:spcBef>
                <a:spcPts val="1600"/>
              </a:spcBef>
              <a:spcAft>
                <a:spcPts val="0"/>
              </a:spcAft>
              <a:buNone/>
              <a:defRPr sz="1100">
                <a:latin typeface="Proxima Nova"/>
                <a:ea typeface="Proxima Nova"/>
                <a:cs typeface="Proxima Nova"/>
                <a:sym typeface="Proxima Nova"/>
              </a:defRPr>
            </a:lvl6pPr>
            <a:lvl7pPr lvl="6" rtl="0">
              <a:spcBef>
                <a:spcPts val="1600"/>
              </a:spcBef>
              <a:spcAft>
                <a:spcPts val="0"/>
              </a:spcAft>
              <a:buNone/>
              <a:defRPr sz="1100">
                <a:latin typeface="Proxima Nova"/>
                <a:ea typeface="Proxima Nova"/>
                <a:cs typeface="Proxima Nova"/>
                <a:sym typeface="Proxima Nova"/>
              </a:defRPr>
            </a:lvl7pPr>
            <a:lvl8pPr lvl="7" rtl="0">
              <a:spcBef>
                <a:spcPts val="1600"/>
              </a:spcBef>
              <a:spcAft>
                <a:spcPts val="0"/>
              </a:spcAft>
              <a:buNone/>
              <a:defRPr sz="1100">
                <a:latin typeface="Proxima Nova"/>
                <a:ea typeface="Proxima Nova"/>
                <a:cs typeface="Proxima Nova"/>
                <a:sym typeface="Proxima Nova"/>
              </a:defRPr>
            </a:lvl8pPr>
            <a:lvl9pPr lvl="8" rtl="0">
              <a:spcBef>
                <a:spcPts val="1600"/>
              </a:spcBef>
              <a:spcAft>
                <a:spcPts val="1600"/>
              </a:spcAft>
              <a:buNone/>
              <a:defRPr sz="1100">
                <a:latin typeface="Proxima Nova"/>
                <a:ea typeface="Proxima Nova"/>
                <a:cs typeface="Proxima Nova"/>
                <a:sym typeface="Proxima Nova"/>
              </a:defRPr>
            </a:lvl9pPr>
          </a:lstStyle>
          <a:p>
            <a:endParaRPr/>
          </a:p>
        </p:txBody>
      </p:sp>
      <p:sp>
        <p:nvSpPr>
          <p:cNvPr id="77" name="Google Shape;77;p19"/>
          <p:cNvSpPr txBox="1">
            <a:spLocks noGrp="1"/>
          </p:cNvSpPr>
          <p:nvPr>
            <p:ph type="subTitle" idx="2"/>
          </p:nvPr>
        </p:nvSpPr>
        <p:spPr>
          <a:xfrm>
            <a:off x="2276725" y="3732403"/>
            <a:ext cx="2378700" cy="309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1600"/>
              </a:spcBef>
              <a:spcAft>
                <a:spcPts val="0"/>
              </a:spcAft>
              <a:buNone/>
              <a:defRPr sz="1100">
                <a:latin typeface="Proxima Nova"/>
                <a:ea typeface="Proxima Nova"/>
                <a:cs typeface="Proxima Nova"/>
                <a:sym typeface="Proxima Nova"/>
              </a:defRPr>
            </a:lvl2pPr>
            <a:lvl3pPr lvl="2" rtl="0">
              <a:spcBef>
                <a:spcPts val="1600"/>
              </a:spcBef>
              <a:spcAft>
                <a:spcPts val="0"/>
              </a:spcAft>
              <a:buNone/>
              <a:defRPr sz="1100">
                <a:latin typeface="Proxima Nova"/>
                <a:ea typeface="Proxima Nova"/>
                <a:cs typeface="Proxima Nova"/>
                <a:sym typeface="Proxima Nova"/>
              </a:defRPr>
            </a:lvl3pPr>
            <a:lvl4pPr lvl="3" rtl="0">
              <a:spcBef>
                <a:spcPts val="1600"/>
              </a:spcBef>
              <a:spcAft>
                <a:spcPts val="0"/>
              </a:spcAft>
              <a:buNone/>
              <a:defRPr sz="1100">
                <a:latin typeface="Proxima Nova"/>
                <a:ea typeface="Proxima Nova"/>
                <a:cs typeface="Proxima Nova"/>
                <a:sym typeface="Proxima Nova"/>
              </a:defRPr>
            </a:lvl4pPr>
            <a:lvl5pPr lvl="4" rtl="0">
              <a:spcBef>
                <a:spcPts val="1600"/>
              </a:spcBef>
              <a:spcAft>
                <a:spcPts val="0"/>
              </a:spcAft>
              <a:buNone/>
              <a:defRPr sz="1100">
                <a:latin typeface="Proxima Nova"/>
                <a:ea typeface="Proxima Nova"/>
                <a:cs typeface="Proxima Nova"/>
                <a:sym typeface="Proxima Nova"/>
              </a:defRPr>
            </a:lvl5pPr>
            <a:lvl6pPr lvl="5" rtl="0">
              <a:spcBef>
                <a:spcPts val="1600"/>
              </a:spcBef>
              <a:spcAft>
                <a:spcPts val="0"/>
              </a:spcAft>
              <a:buNone/>
              <a:defRPr sz="1100">
                <a:latin typeface="Proxima Nova"/>
                <a:ea typeface="Proxima Nova"/>
                <a:cs typeface="Proxima Nova"/>
                <a:sym typeface="Proxima Nova"/>
              </a:defRPr>
            </a:lvl6pPr>
            <a:lvl7pPr lvl="6" rtl="0">
              <a:spcBef>
                <a:spcPts val="1600"/>
              </a:spcBef>
              <a:spcAft>
                <a:spcPts val="0"/>
              </a:spcAft>
              <a:buNone/>
              <a:defRPr sz="1100">
                <a:latin typeface="Proxima Nova"/>
                <a:ea typeface="Proxima Nova"/>
                <a:cs typeface="Proxima Nova"/>
                <a:sym typeface="Proxima Nova"/>
              </a:defRPr>
            </a:lvl7pPr>
            <a:lvl8pPr lvl="7" rtl="0">
              <a:spcBef>
                <a:spcPts val="1600"/>
              </a:spcBef>
              <a:spcAft>
                <a:spcPts val="0"/>
              </a:spcAft>
              <a:buNone/>
              <a:defRPr sz="1100">
                <a:latin typeface="Proxima Nova"/>
                <a:ea typeface="Proxima Nova"/>
                <a:cs typeface="Proxima Nova"/>
                <a:sym typeface="Proxima Nova"/>
              </a:defRPr>
            </a:lvl8pPr>
            <a:lvl9pPr lvl="8" rtl="0">
              <a:spcBef>
                <a:spcPts val="1600"/>
              </a:spcBef>
              <a:spcAft>
                <a:spcPts val="1600"/>
              </a:spcAft>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57200" y="2143053"/>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1"/>
              </a:buClr>
              <a:buSzPts val="2800"/>
              <a:buFont typeface="Arial"/>
              <a:buNone/>
              <a:defRPr sz="2600" b="1" i="0" u="none" strike="noStrike" cap="none">
                <a:solidFill>
                  <a:schemeClr val="dk1"/>
                </a:solidFill>
                <a:latin typeface="Arial"/>
                <a:ea typeface="Arial"/>
                <a:cs typeface="Arial"/>
                <a:sym typeface="Arial"/>
              </a:defRPr>
            </a:lvl1pPr>
            <a:lvl2pPr lvl="1" indent="0" algn="ctr" rtl="0">
              <a:spcBef>
                <a:spcPts val="0"/>
              </a:spcBef>
              <a:spcAft>
                <a:spcPts val="0"/>
              </a:spcAft>
              <a:buClr>
                <a:schemeClr val="dk1"/>
              </a:buClr>
              <a:buSzPts val="2800"/>
              <a:buFont typeface="Arial"/>
              <a:buNone/>
              <a:defRPr sz="2600" b="1">
                <a:solidFill>
                  <a:schemeClr val="dk1"/>
                </a:solidFill>
              </a:defRPr>
            </a:lvl2pPr>
            <a:lvl3pPr lvl="2" indent="0" algn="ctr" rtl="0">
              <a:spcBef>
                <a:spcPts val="0"/>
              </a:spcBef>
              <a:spcAft>
                <a:spcPts val="0"/>
              </a:spcAft>
              <a:buClr>
                <a:schemeClr val="dk1"/>
              </a:buClr>
              <a:buSzPts val="2800"/>
              <a:buFont typeface="Arial"/>
              <a:buNone/>
              <a:defRPr sz="2600" b="1">
                <a:solidFill>
                  <a:schemeClr val="dk1"/>
                </a:solidFill>
              </a:defRPr>
            </a:lvl3pPr>
            <a:lvl4pPr lvl="3" indent="0" algn="ctr" rtl="0">
              <a:spcBef>
                <a:spcPts val="0"/>
              </a:spcBef>
              <a:spcAft>
                <a:spcPts val="0"/>
              </a:spcAft>
              <a:buClr>
                <a:schemeClr val="dk1"/>
              </a:buClr>
              <a:buSzPts val="2800"/>
              <a:buFont typeface="Arial"/>
              <a:buNone/>
              <a:defRPr sz="2600" b="1">
                <a:solidFill>
                  <a:schemeClr val="dk1"/>
                </a:solidFill>
              </a:defRPr>
            </a:lvl4pPr>
            <a:lvl5pPr lvl="4" indent="0" algn="ctr" rtl="0">
              <a:spcBef>
                <a:spcPts val="0"/>
              </a:spcBef>
              <a:spcAft>
                <a:spcPts val="0"/>
              </a:spcAft>
              <a:buClr>
                <a:schemeClr val="dk1"/>
              </a:buClr>
              <a:buSzPts val="2800"/>
              <a:buFont typeface="Arial"/>
              <a:buNone/>
              <a:defRPr sz="2600" b="1">
                <a:solidFill>
                  <a:schemeClr val="dk1"/>
                </a:solidFill>
              </a:defRPr>
            </a:lvl5pPr>
            <a:lvl6pPr lvl="5" indent="0" algn="ctr" rtl="0">
              <a:spcBef>
                <a:spcPts val="0"/>
              </a:spcBef>
              <a:spcAft>
                <a:spcPts val="0"/>
              </a:spcAft>
              <a:buClr>
                <a:schemeClr val="dk1"/>
              </a:buClr>
              <a:buSzPts val="2800"/>
              <a:buFont typeface="Arial"/>
              <a:buNone/>
              <a:defRPr sz="2600" b="1">
                <a:solidFill>
                  <a:schemeClr val="dk1"/>
                </a:solidFill>
              </a:defRPr>
            </a:lvl6pPr>
            <a:lvl7pPr lvl="6" indent="0" algn="ctr" rtl="0">
              <a:spcBef>
                <a:spcPts val="0"/>
              </a:spcBef>
              <a:spcAft>
                <a:spcPts val="0"/>
              </a:spcAft>
              <a:buClr>
                <a:schemeClr val="dk1"/>
              </a:buClr>
              <a:buSzPts val="2800"/>
              <a:buFont typeface="Arial"/>
              <a:buNone/>
              <a:defRPr sz="2600" b="1">
                <a:solidFill>
                  <a:schemeClr val="dk1"/>
                </a:solidFill>
              </a:defRPr>
            </a:lvl7pPr>
            <a:lvl8pPr lvl="7" indent="0" algn="ctr" rtl="0">
              <a:spcBef>
                <a:spcPts val="0"/>
              </a:spcBef>
              <a:spcAft>
                <a:spcPts val="0"/>
              </a:spcAft>
              <a:buClr>
                <a:schemeClr val="dk1"/>
              </a:buClr>
              <a:buSzPts val="2800"/>
              <a:buFont typeface="Arial"/>
              <a:buNone/>
              <a:defRPr sz="2600" b="1">
                <a:solidFill>
                  <a:schemeClr val="dk1"/>
                </a:solidFill>
              </a:defRPr>
            </a:lvl8pPr>
            <a:lvl9pPr lvl="8" indent="0" algn="ctr" rtl="0">
              <a:spcBef>
                <a:spcPts val="0"/>
              </a:spcBef>
              <a:spcAft>
                <a:spcPts val="0"/>
              </a:spcAft>
              <a:buClr>
                <a:schemeClr val="dk1"/>
              </a:buClr>
              <a:buSzPts val="2800"/>
              <a:buFont typeface="Arial"/>
              <a:buNone/>
              <a:defRPr sz="2600" b="1">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458788" y="103585"/>
            <a:ext cx="8229600" cy="754500"/>
          </a:xfrm>
          <a:prstGeom prst="rect">
            <a:avLst/>
          </a:prstGeom>
          <a:noFill/>
          <a:ln>
            <a:noFill/>
          </a:ln>
        </p:spPr>
        <p:txBody>
          <a:bodyPr spcFirstLastPara="1" wrap="square" lIns="91425" tIns="91425" rIns="91425" bIns="91425" anchor="b" anchorCtr="1">
            <a:noAutofit/>
          </a:bodyPr>
          <a:lstStyle>
            <a:lvl1pPr lvl="0" algn="ctr" rtl="0">
              <a:lnSpc>
                <a:spcPct val="90000"/>
              </a:lnSpc>
              <a:spcBef>
                <a:spcPts val="0"/>
              </a:spcBef>
              <a:spcAft>
                <a:spcPts val="0"/>
              </a:spcAft>
              <a:buSzPts val="2800"/>
              <a:buNone/>
              <a:defRPr/>
            </a:lvl1pPr>
            <a:lvl2pPr lvl="1" algn="l" rtl="0">
              <a:lnSpc>
                <a:spcPct val="90000"/>
              </a:lnSpc>
              <a:spcBef>
                <a:spcPts val="0"/>
              </a:spcBef>
              <a:spcAft>
                <a:spcPts val="0"/>
              </a:spcAft>
              <a:buSzPts val="2800"/>
              <a:buNone/>
              <a:defRPr/>
            </a:lvl2pPr>
            <a:lvl3pPr lvl="2" algn="l" rtl="0">
              <a:lnSpc>
                <a:spcPct val="90000"/>
              </a:lnSpc>
              <a:spcBef>
                <a:spcPts val="0"/>
              </a:spcBef>
              <a:spcAft>
                <a:spcPts val="0"/>
              </a:spcAft>
              <a:buSzPts val="2800"/>
              <a:buNone/>
              <a:defRPr/>
            </a:lvl3pPr>
            <a:lvl4pPr lvl="3" algn="l" rtl="0">
              <a:lnSpc>
                <a:spcPct val="90000"/>
              </a:lnSpc>
              <a:spcBef>
                <a:spcPts val="0"/>
              </a:spcBef>
              <a:spcAft>
                <a:spcPts val="0"/>
              </a:spcAft>
              <a:buSzPts val="2800"/>
              <a:buNone/>
              <a:defRPr/>
            </a:lvl4pPr>
            <a:lvl5pPr lvl="4" algn="l" rtl="0">
              <a:lnSpc>
                <a:spcPct val="90000"/>
              </a:lnSpc>
              <a:spcBef>
                <a:spcPts val="0"/>
              </a:spcBef>
              <a:spcAft>
                <a:spcPts val="0"/>
              </a:spcAft>
              <a:buSzPts val="2800"/>
              <a:buNone/>
              <a:defRPr/>
            </a:lvl5pPr>
            <a:lvl6pPr marL="342900" lvl="5" algn="l" rtl="0">
              <a:lnSpc>
                <a:spcPct val="90000"/>
              </a:lnSpc>
              <a:spcBef>
                <a:spcPts val="0"/>
              </a:spcBef>
              <a:spcAft>
                <a:spcPts val="0"/>
              </a:spcAft>
              <a:buSzPts val="2800"/>
              <a:buNone/>
              <a:defRPr/>
            </a:lvl6pPr>
            <a:lvl7pPr marL="685800" lvl="6" algn="l" rtl="0">
              <a:lnSpc>
                <a:spcPct val="90000"/>
              </a:lnSpc>
              <a:spcBef>
                <a:spcPts val="0"/>
              </a:spcBef>
              <a:spcAft>
                <a:spcPts val="0"/>
              </a:spcAft>
              <a:buSzPts val="2800"/>
              <a:buNone/>
              <a:defRPr/>
            </a:lvl7pPr>
            <a:lvl8pPr marL="1028700" lvl="7" algn="l" rtl="0">
              <a:lnSpc>
                <a:spcPct val="90000"/>
              </a:lnSpc>
              <a:spcBef>
                <a:spcPts val="0"/>
              </a:spcBef>
              <a:spcAft>
                <a:spcPts val="0"/>
              </a:spcAft>
              <a:buSzPts val="2800"/>
              <a:buNone/>
              <a:defRPr/>
            </a:lvl8pPr>
            <a:lvl9pPr marL="1371600" lvl="8" algn="l" rtl="0">
              <a:lnSpc>
                <a:spcPct val="90000"/>
              </a:lnSpc>
              <a:spcBef>
                <a:spcPts val="0"/>
              </a:spcBef>
              <a:spcAft>
                <a:spcPts val="0"/>
              </a:spcAft>
              <a:buSzPts val="2800"/>
              <a:buNone/>
              <a:defRPr/>
            </a:lvl9pPr>
          </a:lstStyle>
          <a:p>
            <a:endParaRPr/>
          </a:p>
        </p:txBody>
      </p:sp>
      <p:sp>
        <p:nvSpPr>
          <p:cNvPr id="82" name="Google Shape;82;p21"/>
          <p:cNvSpPr txBox="1">
            <a:spLocks noGrp="1"/>
          </p:cNvSpPr>
          <p:nvPr>
            <p:ph type="body" idx="1"/>
          </p:nvPr>
        </p:nvSpPr>
        <p:spPr>
          <a:xfrm>
            <a:off x="454025" y="959644"/>
            <a:ext cx="8229600" cy="3667200"/>
          </a:xfrm>
          <a:prstGeom prst="rect">
            <a:avLst/>
          </a:prstGeom>
          <a:noFill/>
          <a:ln>
            <a:noFill/>
          </a:ln>
        </p:spPr>
        <p:txBody>
          <a:bodyPr spcFirstLastPara="1" wrap="square" lIns="91425" tIns="91425" rIns="91425" bIns="91425" anchor="t" anchorCtr="0">
            <a:noAutofit/>
          </a:bodyPr>
          <a:lstStyle>
            <a:lvl1pPr marL="457200" lvl="0" indent="-342900" algn="l" rtl="0">
              <a:lnSpc>
                <a:spcPct val="95000"/>
              </a:lnSpc>
              <a:spcBef>
                <a:spcPts val="600"/>
              </a:spcBef>
              <a:spcAft>
                <a:spcPts val="0"/>
              </a:spcAft>
              <a:buClr>
                <a:srgbClr val="000000"/>
              </a:buClr>
              <a:buSzPts val="1800"/>
              <a:buFont typeface="Arial"/>
              <a:buChar char="•"/>
              <a:defRPr/>
            </a:lvl1pPr>
            <a:lvl2pPr marL="914400" lvl="1" indent="-317500" algn="l" rtl="0">
              <a:lnSpc>
                <a:spcPct val="95000"/>
              </a:lnSpc>
              <a:spcBef>
                <a:spcPts val="500"/>
              </a:spcBef>
              <a:spcAft>
                <a:spcPts val="0"/>
              </a:spcAft>
              <a:buClr>
                <a:srgbClr val="000000"/>
              </a:buClr>
              <a:buSzPts val="1400"/>
              <a:buFont typeface="Arial"/>
              <a:buChar char="•"/>
              <a:defRPr/>
            </a:lvl2pPr>
            <a:lvl3pPr marL="1371600" lvl="2" indent="-317500" algn="l" rtl="0">
              <a:lnSpc>
                <a:spcPct val="95000"/>
              </a:lnSpc>
              <a:spcBef>
                <a:spcPts val="500"/>
              </a:spcBef>
              <a:spcAft>
                <a:spcPts val="0"/>
              </a:spcAft>
              <a:buClr>
                <a:srgbClr val="000000"/>
              </a:buClr>
              <a:buSzPts val="1400"/>
              <a:buFont typeface="Arial"/>
              <a:buChar char="•"/>
              <a:defRPr/>
            </a:lvl3pPr>
            <a:lvl4pPr marL="1828800" lvl="3" indent="-317500" algn="l" rtl="0">
              <a:lnSpc>
                <a:spcPct val="95000"/>
              </a:lnSpc>
              <a:spcBef>
                <a:spcPts val="500"/>
              </a:spcBef>
              <a:spcAft>
                <a:spcPts val="0"/>
              </a:spcAft>
              <a:buClr>
                <a:srgbClr val="000000"/>
              </a:buClr>
              <a:buSzPts val="1400"/>
              <a:buFont typeface="Arial"/>
              <a:buChar char="•"/>
              <a:defRPr/>
            </a:lvl4pPr>
            <a:lvl5pPr marL="2286000" lvl="4" indent="-317500" algn="l" rtl="0">
              <a:lnSpc>
                <a:spcPct val="95000"/>
              </a:lnSpc>
              <a:spcBef>
                <a:spcPts val="400"/>
              </a:spcBef>
              <a:spcAft>
                <a:spcPts val="0"/>
              </a:spcAft>
              <a:buClr>
                <a:srgbClr val="000000"/>
              </a:buClr>
              <a:buSzPts val="1400"/>
              <a:buFont typeface="Arial"/>
              <a:buChar char="•"/>
              <a:defRPr/>
            </a:lvl5pPr>
            <a:lvl6pPr marL="2743200" lvl="5" indent="-317500" algn="l" rtl="0">
              <a:lnSpc>
                <a:spcPct val="95000"/>
              </a:lnSpc>
              <a:spcBef>
                <a:spcPts val="400"/>
              </a:spcBef>
              <a:spcAft>
                <a:spcPts val="0"/>
              </a:spcAft>
              <a:buClr>
                <a:schemeClr val="dk1"/>
              </a:buClr>
              <a:buSzPts val="1400"/>
              <a:buChar char="•"/>
              <a:defRPr/>
            </a:lvl6pPr>
            <a:lvl7pPr marL="3200400" lvl="6" indent="-317500" algn="l" rtl="0">
              <a:lnSpc>
                <a:spcPct val="95000"/>
              </a:lnSpc>
              <a:spcBef>
                <a:spcPts val="400"/>
              </a:spcBef>
              <a:spcAft>
                <a:spcPts val="0"/>
              </a:spcAft>
              <a:buClr>
                <a:schemeClr val="dk1"/>
              </a:buClr>
              <a:buSzPts val="1400"/>
              <a:buChar char="•"/>
              <a:defRPr/>
            </a:lvl7pPr>
            <a:lvl8pPr marL="3657600" lvl="7" indent="-317500" algn="l" rtl="0">
              <a:lnSpc>
                <a:spcPct val="95000"/>
              </a:lnSpc>
              <a:spcBef>
                <a:spcPts val="300"/>
              </a:spcBef>
              <a:spcAft>
                <a:spcPts val="0"/>
              </a:spcAft>
              <a:buClr>
                <a:schemeClr val="dk1"/>
              </a:buClr>
              <a:buSzPts val="1400"/>
              <a:buChar char="•"/>
              <a:defRPr/>
            </a:lvl8pPr>
            <a:lvl9pPr marL="4114800" lvl="8" indent="-317500" algn="l" rtl="0">
              <a:lnSpc>
                <a:spcPct val="95000"/>
              </a:lnSpc>
              <a:spcBef>
                <a:spcPts val="300"/>
              </a:spcBef>
              <a:spcAft>
                <a:spcPts val="0"/>
              </a:spcAft>
              <a:buClr>
                <a:schemeClr val="dk1"/>
              </a:buClr>
              <a:buSzPts val="1400"/>
              <a:buChar char="•"/>
              <a:defRPr/>
            </a:lvl9pPr>
          </a:lstStyle>
          <a:p>
            <a:endParaRPr/>
          </a:p>
        </p:txBody>
      </p:sp>
      <p:sp>
        <p:nvSpPr>
          <p:cNvPr id="83" name="Google Shape;83;p21"/>
          <p:cNvSpPr txBox="1">
            <a:spLocks noGrp="1"/>
          </p:cNvSpPr>
          <p:nvPr>
            <p:ph type="dt" idx="10"/>
          </p:nvPr>
        </p:nvSpPr>
        <p:spPr>
          <a:xfrm>
            <a:off x="457200" y="4808207"/>
            <a:ext cx="2133600" cy="273900"/>
          </a:xfrm>
          <a:prstGeom prst="rect">
            <a:avLst/>
          </a:prstGeom>
          <a:noFill/>
          <a:ln>
            <a:noFill/>
          </a:ln>
        </p:spPr>
        <p:txBody>
          <a:bodyPr spcFirstLastPara="1" wrap="square" lIns="68575" tIns="68575" rIns="68575" bIns="68575" anchor="ctr" anchorCtr="0">
            <a:noAutofit/>
          </a:bodyPr>
          <a:lstStyle>
            <a:lvl1pPr marL="0" marR="0" lvl="0" indent="-69850" algn="l" rtl="0">
              <a:spcBef>
                <a:spcPts val="0"/>
              </a:spcBef>
              <a:spcAft>
                <a:spcPts val="0"/>
              </a:spcAft>
              <a:buSzPts val="1100"/>
              <a:buChar char="●"/>
              <a:defRPr sz="1100"/>
            </a:lvl1pPr>
            <a:lvl2pPr marL="342900" marR="0" lvl="1" indent="-69850" algn="l" rtl="0">
              <a:spcBef>
                <a:spcPts val="0"/>
              </a:spcBef>
              <a:spcAft>
                <a:spcPts val="0"/>
              </a:spcAft>
              <a:buSzPts val="1100"/>
              <a:buChar char="○"/>
              <a:defRPr sz="1100"/>
            </a:lvl2pPr>
            <a:lvl3pPr marL="685800" marR="0" lvl="2" indent="-69850" algn="l" rtl="0">
              <a:spcBef>
                <a:spcPts val="0"/>
              </a:spcBef>
              <a:spcAft>
                <a:spcPts val="0"/>
              </a:spcAft>
              <a:buSzPts val="1100"/>
              <a:buChar char="■"/>
              <a:defRPr sz="1100"/>
            </a:lvl3pPr>
            <a:lvl4pPr marL="1028700" marR="0" lvl="3" indent="-69850" algn="l" rtl="0">
              <a:spcBef>
                <a:spcPts val="0"/>
              </a:spcBef>
              <a:spcAft>
                <a:spcPts val="0"/>
              </a:spcAft>
              <a:buSzPts val="1100"/>
              <a:buChar char="●"/>
              <a:defRPr sz="1100"/>
            </a:lvl4pPr>
            <a:lvl5pPr marL="1371600" marR="0" lvl="4" indent="-69850" algn="l" rtl="0">
              <a:spcBef>
                <a:spcPts val="0"/>
              </a:spcBef>
              <a:spcAft>
                <a:spcPts val="0"/>
              </a:spcAft>
              <a:buSzPts val="1100"/>
              <a:buChar char="○"/>
              <a:defRPr sz="1100"/>
            </a:lvl5pPr>
            <a:lvl6pPr marL="1714500" marR="0" lvl="5" indent="-69850" algn="l" rtl="0">
              <a:spcBef>
                <a:spcPts val="0"/>
              </a:spcBef>
              <a:spcAft>
                <a:spcPts val="0"/>
              </a:spcAft>
              <a:buSzPts val="1100"/>
              <a:buChar char="■"/>
              <a:defRPr sz="1100"/>
            </a:lvl6pPr>
            <a:lvl7pPr marL="2057400" marR="0" lvl="6" indent="-69850" algn="l" rtl="0">
              <a:spcBef>
                <a:spcPts val="0"/>
              </a:spcBef>
              <a:spcAft>
                <a:spcPts val="0"/>
              </a:spcAft>
              <a:buSzPts val="1100"/>
              <a:buChar char="●"/>
              <a:defRPr sz="1100"/>
            </a:lvl7pPr>
            <a:lvl8pPr marL="2400300" marR="0" lvl="7" indent="-69850" algn="l" rtl="0">
              <a:spcBef>
                <a:spcPts val="0"/>
              </a:spcBef>
              <a:spcAft>
                <a:spcPts val="0"/>
              </a:spcAft>
              <a:buSzPts val="1100"/>
              <a:buChar char="○"/>
              <a:defRPr sz="1100"/>
            </a:lvl8pPr>
            <a:lvl9pPr marL="2743200" marR="0" lvl="8" indent="-69850" algn="l" rtl="0">
              <a:spcBef>
                <a:spcPts val="0"/>
              </a:spcBef>
              <a:spcAft>
                <a:spcPts val="0"/>
              </a:spcAft>
              <a:buSzPts val="1100"/>
              <a:buChar char="■"/>
              <a:defRPr sz="1100"/>
            </a:lvl9pPr>
          </a:lstStyle>
          <a:p>
            <a:endParaRPr/>
          </a:p>
        </p:txBody>
      </p:sp>
      <p:sp>
        <p:nvSpPr>
          <p:cNvPr id="84" name="Google Shape;84;p21"/>
          <p:cNvSpPr txBox="1">
            <a:spLocks noGrp="1"/>
          </p:cNvSpPr>
          <p:nvPr>
            <p:ph type="ftr" idx="11"/>
          </p:nvPr>
        </p:nvSpPr>
        <p:spPr>
          <a:xfrm>
            <a:off x="3124200" y="4808207"/>
            <a:ext cx="2895600" cy="273900"/>
          </a:xfrm>
          <a:prstGeom prst="rect">
            <a:avLst/>
          </a:prstGeom>
          <a:noFill/>
          <a:ln>
            <a:noFill/>
          </a:ln>
        </p:spPr>
        <p:txBody>
          <a:bodyPr spcFirstLastPara="1" wrap="square" lIns="68575" tIns="68575" rIns="68575" bIns="68575" anchor="ctr" anchorCtr="0">
            <a:noAutofit/>
          </a:bodyPr>
          <a:lstStyle>
            <a:lvl1pPr marL="0" marR="0" lvl="0" indent="-69850" algn="ctr" rtl="0">
              <a:spcBef>
                <a:spcPts val="0"/>
              </a:spcBef>
              <a:spcAft>
                <a:spcPts val="0"/>
              </a:spcAft>
              <a:buSzPts val="1100"/>
              <a:buChar char="●"/>
              <a:defRPr sz="1100"/>
            </a:lvl1pPr>
            <a:lvl2pPr marL="342900" marR="0" lvl="1" indent="-69850" algn="l" rtl="0">
              <a:spcBef>
                <a:spcPts val="0"/>
              </a:spcBef>
              <a:spcAft>
                <a:spcPts val="0"/>
              </a:spcAft>
              <a:buSzPts val="1100"/>
              <a:buChar char="○"/>
              <a:defRPr sz="1100"/>
            </a:lvl2pPr>
            <a:lvl3pPr marL="685800" marR="0" lvl="2" indent="-69850" algn="l" rtl="0">
              <a:spcBef>
                <a:spcPts val="0"/>
              </a:spcBef>
              <a:spcAft>
                <a:spcPts val="0"/>
              </a:spcAft>
              <a:buSzPts val="1100"/>
              <a:buChar char="■"/>
              <a:defRPr sz="1100"/>
            </a:lvl3pPr>
            <a:lvl4pPr marL="1028700" marR="0" lvl="3" indent="-69850" algn="l" rtl="0">
              <a:spcBef>
                <a:spcPts val="0"/>
              </a:spcBef>
              <a:spcAft>
                <a:spcPts val="0"/>
              </a:spcAft>
              <a:buSzPts val="1100"/>
              <a:buChar char="●"/>
              <a:defRPr sz="1100"/>
            </a:lvl4pPr>
            <a:lvl5pPr marL="1371600" marR="0" lvl="4" indent="-69850" algn="l" rtl="0">
              <a:spcBef>
                <a:spcPts val="0"/>
              </a:spcBef>
              <a:spcAft>
                <a:spcPts val="0"/>
              </a:spcAft>
              <a:buSzPts val="1100"/>
              <a:buChar char="○"/>
              <a:defRPr sz="1100"/>
            </a:lvl5pPr>
            <a:lvl6pPr marL="1714500" marR="0" lvl="5" indent="-69850" algn="l" rtl="0">
              <a:spcBef>
                <a:spcPts val="0"/>
              </a:spcBef>
              <a:spcAft>
                <a:spcPts val="0"/>
              </a:spcAft>
              <a:buSzPts val="1100"/>
              <a:buChar char="■"/>
              <a:defRPr sz="1100"/>
            </a:lvl6pPr>
            <a:lvl7pPr marL="2057400" marR="0" lvl="6" indent="-69850" algn="l" rtl="0">
              <a:spcBef>
                <a:spcPts val="0"/>
              </a:spcBef>
              <a:spcAft>
                <a:spcPts val="0"/>
              </a:spcAft>
              <a:buSzPts val="1100"/>
              <a:buChar char="●"/>
              <a:defRPr sz="1100"/>
            </a:lvl7pPr>
            <a:lvl8pPr marL="2400300" marR="0" lvl="7" indent="-69850" algn="l" rtl="0">
              <a:spcBef>
                <a:spcPts val="0"/>
              </a:spcBef>
              <a:spcAft>
                <a:spcPts val="0"/>
              </a:spcAft>
              <a:buSzPts val="1100"/>
              <a:buChar char="○"/>
              <a:defRPr sz="1100"/>
            </a:lvl8pPr>
            <a:lvl9pPr marL="2743200" marR="0" lvl="8" indent="-69850" algn="l" rtl="0">
              <a:spcBef>
                <a:spcPts val="0"/>
              </a:spcBef>
              <a:spcAft>
                <a:spcPts val="0"/>
              </a:spcAft>
              <a:buSzPts val="1100"/>
              <a:buChar char="■"/>
              <a:defRPr sz="1100"/>
            </a:lvl9pPr>
          </a:lstStyle>
          <a:p>
            <a:endParaRPr/>
          </a:p>
        </p:txBody>
      </p:sp>
      <p:sp>
        <p:nvSpPr>
          <p:cNvPr id="85" name="Google Shape;85;p21"/>
          <p:cNvSpPr txBox="1">
            <a:spLocks noGrp="1"/>
          </p:cNvSpPr>
          <p:nvPr>
            <p:ph type="sldNum" idx="12"/>
          </p:nvPr>
        </p:nvSpPr>
        <p:spPr>
          <a:xfrm>
            <a:off x="6553201" y="4808207"/>
            <a:ext cx="15945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Arial"/>
                <a:ea typeface="Arial"/>
                <a:cs typeface="Arial"/>
                <a:sym typeface="Arial"/>
              </a:defRPr>
            </a:lvl1pPr>
            <a:lvl2pPr marL="0" marR="0" lvl="1" indent="0" algn="r" rtl="0">
              <a:spcBef>
                <a:spcPts val="0"/>
              </a:spcBef>
              <a:buNone/>
              <a:defRPr sz="900" b="0" i="0" u="none" strike="noStrike" cap="none">
                <a:solidFill>
                  <a:schemeClr val="dk2"/>
                </a:solidFill>
                <a:latin typeface="Arial"/>
                <a:ea typeface="Arial"/>
                <a:cs typeface="Arial"/>
                <a:sym typeface="Arial"/>
              </a:defRPr>
            </a:lvl2pPr>
            <a:lvl3pPr marL="0" marR="0" lvl="2" indent="0" algn="r" rtl="0">
              <a:spcBef>
                <a:spcPts val="0"/>
              </a:spcBef>
              <a:buNone/>
              <a:defRPr sz="900" b="0" i="0" u="none" strike="noStrike" cap="none">
                <a:solidFill>
                  <a:schemeClr val="dk2"/>
                </a:solidFill>
                <a:latin typeface="Arial"/>
                <a:ea typeface="Arial"/>
                <a:cs typeface="Arial"/>
                <a:sym typeface="Arial"/>
              </a:defRPr>
            </a:lvl3pPr>
            <a:lvl4pPr marL="0" marR="0" lvl="3" indent="0" algn="r" rtl="0">
              <a:spcBef>
                <a:spcPts val="0"/>
              </a:spcBef>
              <a:buNone/>
              <a:defRPr sz="900" b="0" i="0" u="none" strike="noStrike" cap="none">
                <a:solidFill>
                  <a:schemeClr val="dk2"/>
                </a:solidFill>
                <a:latin typeface="Arial"/>
                <a:ea typeface="Arial"/>
                <a:cs typeface="Arial"/>
                <a:sym typeface="Arial"/>
              </a:defRPr>
            </a:lvl4pPr>
            <a:lvl5pPr marL="0" marR="0" lvl="4" indent="0" algn="r" rtl="0">
              <a:spcBef>
                <a:spcPts val="0"/>
              </a:spcBef>
              <a:buNone/>
              <a:defRPr sz="900" b="0" i="0" u="none" strike="noStrike" cap="none">
                <a:solidFill>
                  <a:schemeClr val="dk2"/>
                </a:solidFill>
                <a:latin typeface="Arial"/>
                <a:ea typeface="Arial"/>
                <a:cs typeface="Arial"/>
                <a:sym typeface="Arial"/>
              </a:defRPr>
            </a:lvl5pPr>
            <a:lvl6pPr marL="0" marR="0" lvl="5" indent="0" algn="r" rtl="0">
              <a:spcBef>
                <a:spcPts val="0"/>
              </a:spcBef>
              <a:buNone/>
              <a:defRPr sz="900" b="0" i="0" u="none" strike="noStrike" cap="none">
                <a:solidFill>
                  <a:schemeClr val="dk2"/>
                </a:solidFill>
                <a:latin typeface="Arial"/>
                <a:ea typeface="Arial"/>
                <a:cs typeface="Arial"/>
                <a:sym typeface="Arial"/>
              </a:defRPr>
            </a:lvl6pPr>
            <a:lvl7pPr marL="0" marR="0" lvl="6" indent="0" algn="r" rtl="0">
              <a:spcBef>
                <a:spcPts val="0"/>
              </a:spcBef>
              <a:buNone/>
              <a:defRPr sz="900" b="0" i="0" u="none" strike="noStrike" cap="none">
                <a:solidFill>
                  <a:schemeClr val="dk2"/>
                </a:solidFill>
                <a:latin typeface="Arial"/>
                <a:ea typeface="Arial"/>
                <a:cs typeface="Arial"/>
                <a:sym typeface="Arial"/>
              </a:defRPr>
            </a:lvl7pPr>
            <a:lvl8pPr marL="0" marR="0" lvl="7" indent="0" algn="r" rtl="0">
              <a:spcBef>
                <a:spcPts val="0"/>
              </a:spcBef>
              <a:buNone/>
              <a:defRPr sz="900" b="0" i="0" u="none" strike="noStrike" cap="none">
                <a:solidFill>
                  <a:schemeClr val="dk2"/>
                </a:solidFill>
                <a:latin typeface="Arial"/>
                <a:ea typeface="Arial"/>
                <a:cs typeface="Arial"/>
                <a:sym typeface="Arial"/>
              </a:defRPr>
            </a:lvl8pPr>
            <a:lvl9pPr marL="0" marR="0" lvl="8" indent="0" algn="r" rtl="0">
              <a:spcBef>
                <a:spcPts val="0"/>
              </a:spcBef>
              <a:buNone/>
              <a:defRPr sz="9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top, graphic bottom">
  <p:cSld name="CUSTOM_3">
    <p:spTree>
      <p:nvGrpSpPr>
        <p:cNvPr id="1" name="Shape 86"/>
        <p:cNvGrpSpPr/>
        <p:nvPr/>
      </p:nvGrpSpPr>
      <p:grpSpPr>
        <a:xfrm>
          <a:off x="0" y="0"/>
          <a:ext cx="0" cy="0"/>
          <a:chOff x="0" y="0"/>
          <a:chExt cx="0" cy="0"/>
        </a:xfrm>
      </p:grpSpPr>
      <p:sp>
        <p:nvSpPr>
          <p:cNvPr id="87" name="Google Shape;87;p2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22"/>
          <p:cNvSpPr txBox="1">
            <a:spLocks noGrp="1"/>
          </p:cNvSpPr>
          <p:nvPr>
            <p:ph type="body" idx="1"/>
          </p:nvPr>
        </p:nvSpPr>
        <p:spPr>
          <a:xfrm>
            <a:off x="826650" y="1554319"/>
            <a:ext cx="7490700" cy="393600"/>
          </a:xfrm>
          <a:prstGeom prst="rect">
            <a:avLst/>
          </a:prstGeom>
        </p:spPr>
        <p:txBody>
          <a:bodyPr spcFirstLastPara="1" wrap="square" lIns="91425" tIns="91425" rIns="91425" bIns="91425" anchor="b" anchorCtr="0">
            <a:noAutofit/>
          </a:bodyPr>
          <a:lstStyle>
            <a:lvl1pPr marL="457200" lvl="0" indent="-342900" algn="ctr" rtl="0">
              <a:spcBef>
                <a:spcPts val="0"/>
              </a:spcBef>
              <a:spcAft>
                <a:spcPts val="0"/>
              </a:spcAft>
              <a:buSzPts val="1800"/>
              <a:buChar char="●"/>
              <a:defRPr sz="1400"/>
            </a:lvl1pPr>
            <a:lvl2pPr marL="914400" lvl="1" indent="-317500" algn="ctr" rtl="0">
              <a:spcBef>
                <a:spcPts val="0"/>
              </a:spcBef>
              <a:spcAft>
                <a:spcPts val="0"/>
              </a:spcAft>
              <a:buSzPts val="1400"/>
              <a:buChar char="○"/>
              <a:defRPr sz="1400"/>
            </a:lvl2pPr>
            <a:lvl3pPr marL="1371600" lvl="2" indent="-317500" algn="ctr" rtl="0">
              <a:spcBef>
                <a:spcPts val="0"/>
              </a:spcBef>
              <a:spcAft>
                <a:spcPts val="0"/>
              </a:spcAft>
              <a:buSzPts val="1400"/>
              <a:buChar char="■"/>
              <a:defRPr sz="1400"/>
            </a:lvl3pPr>
            <a:lvl4pPr marL="1828800" lvl="3" indent="-317500" algn="ctr" rtl="0">
              <a:spcBef>
                <a:spcPts val="0"/>
              </a:spcBef>
              <a:spcAft>
                <a:spcPts val="0"/>
              </a:spcAft>
              <a:buSzPts val="1400"/>
              <a:buChar char="●"/>
              <a:defRPr sz="1400"/>
            </a:lvl4pPr>
            <a:lvl5pPr marL="2286000" lvl="4" indent="-317500" algn="ctr" rtl="0">
              <a:spcBef>
                <a:spcPts val="0"/>
              </a:spcBef>
              <a:spcAft>
                <a:spcPts val="0"/>
              </a:spcAft>
              <a:buSzPts val="1400"/>
              <a:buChar char="○"/>
              <a:defRPr sz="1400"/>
            </a:lvl5pPr>
            <a:lvl6pPr marL="2743200" lvl="5" indent="-317500" algn="ctr" rtl="0">
              <a:spcBef>
                <a:spcPts val="0"/>
              </a:spcBef>
              <a:spcAft>
                <a:spcPts val="0"/>
              </a:spcAft>
              <a:buSzPts val="1400"/>
              <a:buChar char="■"/>
              <a:defRPr sz="1400"/>
            </a:lvl6pPr>
            <a:lvl7pPr marL="3200400" lvl="6" indent="-317500" algn="ctr" rtl="0">
              <a:spcBef>
                <a:spcPts val="0"/>
              </a:spcBef>
              <a:spcAft>
                <a:spcPts val="0"/>
              </a:spcAft>
              <a:buSzPts val="1400"/>
              <a:buChar char="●"/>
              <a:defRPr sz="1400"/>
            </a:lvl7pPr>
            <a:lvl8pPr marL="3657600" lvl="7" indent="-317500" algn="ctr" rtl="0">
              <a:spcBef>
                <a:spcPts val="0"/>
              </a:spcBef>
              <a:spcAft>
                <a:spcPts val="0"/>
              </a:spcAft>
              <a:buSzPts val="1400"/>
              <a:buChar char="○"/>
              <a:defRPr sz="1400"/>
            </a:lvl8pPr>
            <a:lvl9pPr marL="4114800" lvl="8" indent="-317500" algn="ctr" rtl="0">
              <a:spcBef>
                <a:spcPts val="0"/>
              </a:spcBef>
              <a:spcAft>
                <a:spcPts val="0"/>
              </a:spcAft>
              <a:buSzPts val="1400"/>
              <a:buChar char="■"/>
              <a:defRPr sz="1400"/>
            </a:lvl9pPr>
          </a:lstStyle>
          <a:p>
            <a:endParaRPr/>
          </a:p>
        </p:txBody>
      </p:sp>
      <p:sp>
        <p:nvSpPr>
          <p:cNvPr id="89" name="Google Shape;89;p22"/>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90" name="Google Shape;90;p22"/>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only 1">
  <p:cSld name="CUSTOM_1_2">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826650" y="0"/>
            <a:ext cx="7490700" cy="1063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23"/>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23"/>
          <p:cNvSpPr txBox="1">
            <a:spLocks noGrp="1"/>
          </p:cNvSpPr>
          <p:nvPr>
            <p:ph type="subTitle" idx="1"/>
          </p:nvPr>
        </p:nvSpPr>
        <p:spPr>
          <a:xfrm>
            <a:off x="826650" y="1005975"/>
            <a:ext cx="7490700" cy="3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95" name="Google Shape;95;p23"/>
          <p:cNvSpPr txBox="1">
            <a:spLocks noGrp="1"/>
          </p:cNvSpPr>
          <p:nvPr>
            <p:ph type="body" idx="2"/>
          </p:nvPr>
        </p:nvSpPr>
        <p:spPr>
          <a:xfrm>
            <a:off x="826700" y="1625925"/>
            <a:ext cx="7490700" cy="26448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1600"/>
              </a:spcBef>
              <a:spcAft>
                <a:spcPts val="0"/>
              </a:spcAft>
              <a:buSzPts val="1000"/>
              <a:buChar char="○"/>
              <a:defRPr/>
            </a:lvl2pPr>
            <a:lvl3pPr marL="1371600" lvl="2" indent="-292100" rtl="0">
              <a:spcBef>
                <a:spcPts val="1600"/>
              </a:spcBef>
              <a:spcAft>
                <a:spcPts val="0"/>
              </a:spcAft>
              <a:buSzPts val="1000"/>
              <a:buChar char="■"/>
              <a:defRPr/>
            </a:lvl3pPr>
            <a:lvl4pPr marL="1828800" lvl="3" indent="-292100" rtl="0">
              <a:spcBef>
                <a:spcPts val="1600"/>
              </a:spcBef>
              <a:spcAft>
                <a:spcPts val="0"/>
              </a:spcAft>
              <a:buSzPts val="1000"/>
              <a:buChar char="●"/>
              <a:defRPr/>
            </a:lvl4pPr>
            <a:lvl5pPr marL="2286000" lvl="4" indent="-292100" rtl="0">
              <a:spcBef>
                <a:spcPts val="1600"/>
              </a:spcBef>
              <a:spcAft>
                <a:spcPts val="0"/>
              </a:spcAft>
              <a:buSzPts val="1000"/>
              <a:buChar char="○"/>
              <a:defRPr/>
            </a:lvl5pPr>
            <a:lvl6pPr marL="2743200" lvl="5" indent="-292100" rtl="0">
              <a:spcBef>
                <a:spcPts val="1600"/>
              </a:spcBef>
              <a:spcAft>
                <a:spcPts val="0"/>
              </a:spcAft>
              <a:buSzPts val="1000"/>
              <a:buChar char="■"/>
              <a:defRPr/>
            </a:lvl6pPr>
            <a:lvl7pPr marL="3200400" lvl="6" indent="-292100" rtl="0">
              <a:spcBef>
                <a:spcPts val="1600"/>
              </a:spcBef>
              <a:spcAft>
                <a:spcPts val="0"/>
              </a:spcAft>
              <a:buSzPts val="1000"/>
              <a:buChar char="●"/>
              <a:defRPr/>
            </a:lvl7pPr>
            <a:lvl8pPr marL="3657600" lvl="7" indent="-292100" rtl="0">
              <a:spcBef>
                <a:spcPts val="1600"/>
              </a:spcBef>
              <a:spcAft>
                <a:spcPts val="0"/>
              </a:spcAft>
              <a:buSzPts val="1000"/>
              <a:buChar char="○"/>
              <a:defRPr/>
            </a:lvl8pPr>
            <a:lvl9pPr marL="4114800" lvl="8" indent="-292100" rtl="0">
              <a:spcBef>
                <a:spcPts val="1600"/>
              </a:spcBef>
              <a:spcAft>
                <a:spcPts val="1600"/>
              </a:spcAft>
              <a:buSzPts val="10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red" type="title">
  <p:cSld name="TITLE">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1821825" y="2171700"/>
            <a:ext cx="5943600" cy="685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400" b="1">
                <a:solidFill>
                  <a:schemeClr val="lt1"/>
                </a:solidFill>
                <a:latin typeface="Proxima Nova"/>
                <a:ea typeface="Proxima Nova"/>
                <a:cs typeface="Proxima Nova"/>
                <a:sym typeface="Proxima Nova"/>
              </a:defRPr>
            </a:lvl1pPr>
            <a:lvl2pPr lvl="1" rtl="0">
              <a:spcBef>
                <a:spcPts val="0"/>
              </a:spcBef>
              <a:spcAft>
                <a:spcPts val="0"/>
              </a:spcAft>
              <a:buNone/>
              <a:defRPr sz="2400" b="1">
                <a:solidFill>
                  <a:schemeClr val="lt1"/>
                </a:solidFill>
                <a:latin typeface="Proxima Nova"/>
                <a:ea typeface="Proxima Nova"/>
                <a:cs typeface="Proxima Nova"/>
                <a:sym typeface="Proxima Nova"/>
              </a:defRPr>
            </a:lvl2pPr>
            <a:lvl3pPr lvl="2" rtl="0">
              <a:spcBef>
                <a:spcPts val="0"/>
              </a:spcBef>
              <a:spcAft>
                <a:spcPts val="0"/>
              </a:spcAft>
              <a:buNone/>
              <a:defRPr sz="2400" b="1">
                <a:solidFill>
                  <a:schemeClr val="lt1"/>
                </a:solidFill>
                <a:latin typeface="Proxima Nova"/>
                <a:ea typeface="Proxima Nova"/>
                <a:cs typeface="Proxima Nova"/>
                <a:sym typeface="Proxima Nova"/>
              </a:defRPr>
            </a:lvl3pPr>
            <a:lvl4pPr lvl="3" rtl="0">
              <a:spcBef>
                <a:spcPts val="0"/>
              </a:spcBef>
              <a:spcAft>
                <a:spcPts val="0"/>
              </a:spcAft>
              <a:buNone/>
              <a:defRPr sz="2400" b="1">
                <a:solidFill>
                  <a:schemeClr val="lt1"/>
                </a:solidFill>
                <a:latin typeface="Proxima Nova"/>
                <a:ea typeface="Proxima Nova"/>
                <a:cs typeface="Proxima Nova"/>
                <a:sym typeface="Proxima Nova"/>
              </a:defRPr>
            </a:lvl4pPr>
            <a:lvl5pPr lvl="4" rtl="0">
              <a:spcBef>
                <a:spcPts val="0"/>
              </a:spcBef>
              <a:spcAft>
                <a:spcPts val="0"/>
              </a:spcAft>
              <a:buNone/>
              <a:defRPr sz="2400" b="1">
                <a:solidFill>
                  <a:schemeClr val="lt1"/>
                </a:solidFill>
                <a:latin typeface="Proxima Nova"/>
                <a:ea typeface="Proxima Nova"/>
                <a:cs typeface="Proxima Nova"/>
                <a:sym typeface="Proxima Nova"/>
              </a:defRPr>
            </a:lvl5pPr>
            <a:lvl6pPr lvl="5" rtl="0">
              <a:spcBef>
                <a:spcPts val="0"/>
              </a:spcBef>
              <a:spcAft>
                <a:spcPts val="0"/>
              </a:spcAft>
              <a:buNone/>
              <a:defRPr sz="2400" b="1">
                <a:solidFill>
                  <a:schemeClr val="lt1"/>
                </a:solidFill>
                <a:latin typeface="Proxima Nova"/>
                <a:ea typeface="Proxima Nova"/>
                <a:cs typeface="Proxima Nova"/>
                <a:sym typeface="Proxima Nova"/>
              </a:defRPr>
            </a:lvl6pPr>
            <a:lvl7pPr lvl="6" rtl="0">
              <a:spcBef>
                <a:spcPts val="0"/>
              </a:spcBef>
              <a:spcAft>
                <a:spcPts val="0"/>
              </a:spcAft>
              <a:buNone/>
              <a:defRPr sz="2400" b="1">
                <a:solidFill>
                  <a:schemeClr val="lt1"/>
                </a:solidFill>
                <a:latin typeface="Proxima Nova"/>
                <a:ea typeface="Proxima Nova"/>
                <a:cs typeface="Proxima Nova"/>
                <a:sym typeface="Proxima Nova"/>
              </a:defRPr>
            </a:lvl7pPr>
            <a:lvl8pPr lvl="7" rtl="0">
              <a:spcBef>
                <a:spcPts val="0"/>
              </a:spcBef>
              <a:spcAft>
                <a:spcPts val="0"/>
              </a:spcAft>
              <a:buNone/>
              <a:defRPr sz="2400" b="1">
                <a:solidFill>
                  <a:schemeClr val="lt1"/>
                </a:solidFill>
                <a:latin typeface="Proxima Nova"/>
                <a:ea typeface="Proxima Nova"/>
                <a:cs typeface="Proxima Nova"/>
                <a:sym typeface="Proxima Nova"/>
              </a:defRPr>
            </a:lvl8pPr>
            <a:lvl9pPr lvl="8" rtl="0">
              <a:spcBef>
                <a:spcPts val="0"/>
              </a:spcBef>
              <a:spcAft>
                <a:spcPts val="0"/>
              </a:spcAft>
              <a:buNone/>
              <a:defRPr sz="2400" b="1">
                <a:solidFill>
                  <a:schemeClr val="lt1"/>
                </a:solidFill>
                <a:latin typeface="Proxima Nova"/>
                <a:ea typeface="Proxima Nova"/>
                <a:cs typeface="Proxima Nova"/>
                <a:sym typeface="Proxima Nova"/>
              </a:defRPr>
            </a:lvl9pPr>
          </a:lstStyle>
          <a:p>
            <a:endParaRPr/>
          </a:p>
        </p:txBody>
      </p:sp>
      <p:sp>
        <p:nvSpPr>
          <p:cNvPr id="100" name="Google Shape;100;p25"/>
          <p:cNvSpPr txBox="1">
            <a:spLocks noGrp="1"/>
          </p:cNvSpPr>
          <p:nvPr>
            <p:ph type="subTitle" idx="1"/>
          </p:nvPr>
        </p:nvSpPr>
        <p:spPr>
          <a:xfrm>
            <a:off x="1821825" y="3048000"/>
            <a:ext cx="5029200" cy="285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01" name="Google Shape;101;p25"/>
          <p:cNvSpPr txBox="1">
            <a:spLocks noGrp="1"/>
          </p:cNvSpPr>
          <p:nvPr>
            <p:ph type="subTitle" idx="2"/>
          </p:nvPr>
        </p:nvSpPr>
        <p:spPr>
          <a:xfrm>
            <a:off x="1821825" y="3505200"/>
            <a:ext cx="4572000" cy="12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ructure">
  <p:cSld name="TITLE_1">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1821825" y="2171700"/>
            <a:ext cx="5943600" cy="685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400" b="1">
                <a:solidFill>
                  <a:schemeClr val="lt1"/>
                </a:solidFill>
                <a:latin typeface="Proxima Nova"/>
                <a:ea typeface="Proxima Nova"/>
                <a:cs typeface="Proxima Nova"/>
                <a:sym typeface="Proxima Nova"/>
              </a:defRPr>
            </a:lvl1pPr>
            <a:lvl2pPr lvl="1" rtl="0">
              <a:spcBef>
                <a:spcPts val="0"/>
              </a:spcBef>
              <a:spcAft>
                <a:spcPts val="0"/>
              </a:spcAft>
              <a:buNone/>
              <a:defRPr sz="2400" b="1">
                <a:solidFill>
                  <a:schemeClr val="lt1"/>
                </a:solidFill>
                <a:latin typeface="Proxima Nova"/>
                <a:ea typeface="Proxima Nova"/>
                <a:cs typeface="Proxima Nova"/>
                <a:sym typeface="Proxima Nova"/>
              </a:defRPr>
            </a:lvl2pPr>
            <a:lvl3pPr lvl="2" rtl="0">
              <a:spcBef>
                <a:spcPts val="0"/>
              </a:spcBef>
              <a:spcAft>
                <a:spcPts val="0"/>
              </a:spcAft>
              <a:buNone/>
              <a:defRPr sz="2400" b="1">
                <a:solidFill>
                  <a:schemeClr val="lt1"/>
                </a:solidFill>
                <a:latin typeface="Proxima Nova"/>
                <a:ea typeface="Proxima Nova"/>
                <a:cs typeface="Proxima Nova"/>
                <a:sym typeface="Proxima Nova"/>
              </a:defRPr>
            </a:lvl3pPr>
            <a:lvl4pPr lvl="3" rtl="0">
              <a:spcBef>
                <a:spcPts val="0"/>
              </a:spcBef>
              <a:spcAft>
                <a:spcPts val="0"/>
              </a:spcAft>
              <a:buNone/>
              <a:defRPr sz="2400" b="1">
                <a:solidFill>
                  <a:schemeClr val="lt1"/>
                </a:solidFill>
                <a:latin typeface="Proxima Nova"/>
                <a:ea typeface="Proxima Nova"/>
                <a:cs typeface="Proxima Nova"/>
                <a:sym typeface="Proxima Nova"/>
              </a:defRPr>
            </a:lvl4pPr>
            <a:lvl5pPr lvl="4" rtl="0">
              <a:spcBef>
                <a:spcPts val="0"/>
              </a:spcBef>
              <a:spcAft>
                <a:spcPts val="0"/>
              </a:spcAft>
              <a:buNone/>
              <a:defRPr sz="2400" b="1">
                <a:solidFill>
                  <a:schemeClr val="lt1"/>
                </a:solidFill>
                <a:latin typeface="Proxima Nova"/>
                <a:ea typeface="Proxima Nova"/>
                <a:cs typeface="Proxima Nova"/>
                <a:sym typeface="Proxima Nova"/>
              </a:defRPr>
            </a:lvl5pPr>
            <a:lvl6pPr lvl="5" rtl="0">
              <a:spcBef>
                <a:spcPts val="0"/>
              </a:spcBef>
              <a:spcAft>
                <a:spcPts val="0"/>
              </a:spcAft>
              <a:buNone/>
              <a:defRPr sz="2400" b="1">
                <a:solidFill>
                  <a:schemeClr val="lt1"/>
                </a:solidFill>
                <a:latin typeface="Proxima Nova"/>
                <a:ea typeface="Proxima Nova"/>
                <a:cs typeface="Proxima Nova"/>
                <a:sym typeface="Proxima Nova"/>
              </a:defRPr>
            </a:lvl6pPr>
            <a:lvl7pPr lvl="6" rtl="0">
              <a:spcBef>
                <a:spcPts val="0"/>
              </a:spcBef>
              <a:spcAft>
                <a:spcPts val="0"/>
              </a:spcAft>
              <a:buNone/>
              <a:defRPr sz="2400" b="1">
                <a:solidFill>
                  <a:schemeClr val="lt1"/>
                </a:solidFill>
                <a:latin typeface="Proxima Nova"/>
                <a:ea typeface="Proxima Nova"/>
                <a:cs typeface="Proxima Nova"/>
                <a:sym typeface="Proxima Nova"/>
              </a:defRPr>
            </a:lvl7pPr>
            <a:lvl8pPr lvl="7" rtl="0">
              <a:spcBef>
                <a:spcPts val="0"/>
              </a:spcBef>
              <a:spcAft>
                <a:spcPts val="0"/>
              </a:spcAft>
              <a:buNone/>
              <a:defRPr sz="2400" b="1">
                <a:solidFill>
                  <a:schemeClr val="lt1"/>
                </a:solidFill>
                <a:latin typeface="Proxima Nova"/>
                <a:ea typeface="Proxima Nova"/>
                <a:cs typeface="Proxima Nova"/>
                <a:sym typeface="Proxima Nova"/>
              </a:defRPr>
            </a:lvl8pPr>
            <a:lvl9pPr lvl="8" rtl="0">
              <a:spcBef>
                <a:spcPts val="0"/>
              </a:spcBef>
              <a:spcAft>
                <a:spcPts val="0"/>
              </a:spcAft>
              <a:buNone/>
              <a:defRPr sz="2400" b="1">
                <a:solidFill>
                  <a:schemeClr val="lt1"/>
                </a:solidFill>
                <a:latin typeface="Proxima Nova"/>
                <a:ea typeface="Proxima Nova"/>
                <a:cs typeface="Proxima Nova"/>
                <a:sym typeface="Proxima Nova"/>
              </a:defRPr>
            </a:lvl9pPr>
          </a:lstStyle>
          <a:p>
            <a:endParaRPr/>
          </a:p>
        </p:txBody>
      </p:sp>
      <p:sp>
        <p:nvSpPr>
          <p:cNvPr id="104" name="Google Shape;104;p26"/>
          <p:cNvSpPr txBox="1">
            <a:spLocks noGrp="1"/>
          </p:cNvSpPr>
          <p:nvPr>
            <p:ph type="subTitle" idx="1"/>
          </p:nvPr>
        </p:nvSpPr>
        <p:spPr>
          <a:xfrm>
            <a:off x="1821825" y="3048000"/>
            <a:ext cx="5029200" cy="285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05" name="Google Shape;105;p26"/>
          <p:cNvSpPr txBox="1">
            <a:spLocks noGrp="1"/>
          </p:cNvSpPr>
          <p:nvPr>
            <p:ph type="subTitle" idx="2"/>
          </p:nvPr>
        </p:nvSpPr>
        <p:spPr>
          <a:xfrm>
            <a:off x="1821825" y="3505200"/>
            <a:ext cx="4572000" cy="12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red" type="title">
  <p:cSld name="Title red">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5"/>
          <p:cNvSpPr txBox="1">
            <a:spLocks noGrp="1"/>
          </p:cNvSpPr>
          <p:nvPr>
            <p:ph type="subTitle" idx="1"/>
          </p:nvPr>
        </p:nvSpPr>
        <p:spPr>
          <a:xfrm>
            <a:off x="1562794" y="2641369"/>
            <a:ext cx="5649900" cy="68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01" name="Google Shape;101;p25"/>
          <p:cNvSpPr txBox="1">
            <a:spLocks noGrp="1"/>
          </p:cNvSpPr>
          <p:nvPr>
            <p:ph type="title"/>
          </p:nvPr>
        </p:nvSpPr>
        <p:spPr>
          <a:xfrm>
            <a:off x="1562906" y="1307719"/>
            <a:ext cx="5649900" cy="1200300"/>
          </a:xfrm>
          <a:prstGeom prst="rect">
            <a:avLst/>
          </a:prstGeom>
        </p:spPr>
        <p:txBody>
          <a:bodyPr spcFirstLastPara="1" wrap="square" lIns="0" tIns="0" rIns="0" bIns="0" anchor="b" anchorCtr="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a:endParaRPr dirty="0"/>
          </a:p>
        </p:txBody>
      </p:sp>
      <p:sp>
        <p:nvSpPr>
          <p:cNvPr id="102" name="Google Shape;102;p25"/>
          <p:cNvSpPr txBox="1">
            <a:spLocks noGrp="1"/>
          </p:cNvSpPr>
          <p:nvPr>
            <p:ph type="subTitle" idx="2"/>
          </p:nvPr>
        </p:nvSpPr>
        <p:spPr>
          <a:xfrm>
            <a:off x="1562794"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sp>
        <p:nvSpPr>
          <p:cNvPr id="103" name="Google Shape;103;p25"/>
          <p:cNvSpPr txBox="1">
            <a:spLocks noGrp="1"/>
          </p:cNvSpPr>
          <p:nvPr>
            <p:ph type="subTitle" idx="3"/>
          </p:nvPr>
        </p:nvSpPr>
        <p:spPr>
          <a:xfrm>
            <a:off x="3353888" y="3511275"/>
            <a:ext cx="1530300" cy="454200"/>
          </a:xfrm>
          <a:prstGeom prst="rect">
            <a:avLst/>
          </a:prstGeom>
        </p:spPr>
        <p:txBody>
          <a:bodyPr spcFirstLastPara="1" wrap="square" lIns="0" tIns="0" rIns="0" bIns="0" anchor="t" anchorCtr="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a:endParaRPr/>
          </a:p>
        </p:txBody>
      </p:sp>
      <p:pic>
        <p:nvPicPr>
          <p:cNvPr id="104" name="Google Shape;104;p2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5" name="Google Shape;105;p25"/>
          <p:cNvCxnSpPr/>
          <p:nvPr/>
        </p:nvCxnSpPr>
        <p:spPr>
          <a:xfrm rot="10800000">
            <a:off x="335825" y="4801200"/>
            <a:ext cx="0" cy="342300"/>
          </a:xfrm>
          <a:prstGeom prst="straightConnector1">
            <a:avLst/>
          </a:prstGeom>
          <a:noFill/>
          <a:ln w="9525" cap="flat" cmpd="sng">
            <a:solidFill>
              <a:srgbClr val="EE0000"/>
            </a:solidFill>
            <a:prstDash val="solid"/>
            <a:round/>
            <a:headEnd type="none" w="med" len="med"/>
            <a:tailEnd type="none" w="med" len="med"/>
          </a:ln>
        </p:spPr>
      </p:cxnSp>
      <p:sp>
        <p:nvSpPr>
          <p:cNvPr id="106" name="Google Shape;106;p2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a:ea typeface="Overpass"/>
                <a:cs typeface="Overpass"/>
                <a:sym typeface="Overpass"/>
              </a:defRPr>
            </a:lvl1pPr>
            <a:lvl2pPr lvl="1" algn="ctr" rtl="0">
              <a:buNone/>
              <a:defRPr sz="600">
                <a:latin typeface="Overpass"/>
                <a:ea typeface="Overpass"/>
                <a:cs typeface="Overpass"/>
                <a:sym typeface="Overpass"/>
              </a:defRPr>
            </a:lvl2pPr>
            <a:lvl3pPr lvl="2" algn="ctr" rtl="0">
              <a:buNone/>
              <a:defRPr sz="600">
                <a:latin typeface="Overpass"/>
                <a:ea typeface="Overpass"/>
                <a:cs typeface="Overpass"/>
                <a:sym typeface="Overpass"/>
              </a:defRPr>
            </a:lvl3pPr>
            <a:lvl4pPr lvl="3" algn="ctr" rtl="0">
              <a:buNone/>
              <a:defRPr sz="600">
                <a:latin typeface="Overpass"/>
                <a:ea typeface="Overpass"/>
                <a:cs typeface="Overpass"/>
                <a:sym typeface="Overpass"/>
              </a:defRPr>
            </a:lvl4pPr>
            <a:lvl5pPr lvl="4" algn="ctr" rtl="0">
              <a:buNone/>
              <a:defRPr sz="600">
                <a:latin typeface="Overpass"/>
                <a:ea typeface="Overpass"/>
                <a:cs typeface="Overpass"/>
                <a:sym typeface="Overpass"/>
              </a:defRPr>
            </a:lvl5pPr>
            <a:lvl6pPr lvl="5" algn="ctr" rtl="0">
              <a:buNone/>
              <a:defRPr sz="600">
                <a:latin typeface="Overpass"/>
                <a:ea typeface="Overpass"/>
                <a:cs typeface="Overpass"/>
                <a:sym typeface="Overpass"/>
              </a:defRPr>
            </a:lvl6pPr>
            <a:lvl7pPr lvl="6" algn="ctr" rtl="0">
              <a:buNone/>
              <a:defRPr sz="600">
                <a:latin typeface="Overpass"/>
                <a:ea typeface="Overpass"/>
                <a:cs typeface="Overpass"/>
                <a:sym typeface="Overpass"/>
              </a:defRPr>
            </a:lvl7pPr>
            <a:lvl8pPr lvl="7" algn="ctr" rtl="0">
              <a:buNone/>
              <a:defRPr sz="600">
                <a:latin typeface="Overpass"/>
                <a:ea typeface="Overpass"/>
                <a:cs typeface="Overpass"/>
                <a:sym typeface="Overpass"/>
              </a:defRPr>
            </a:lvl8pPr>
            <a:lvl9pPr lvl="8" algn="ctr" rtl="0">
              <a:buNone/>
              <a:defRPr sz="600">
                <a:latin typeface="Overpass"/>
                <a:ea typeface="Overpass"/>
                <a:cs typeface="Overpass"/>
                <a:sym typeface="Overpass"/>
              </a:defRPr>
            </a:lvl9pPr>
          </a:lstStyle>
          <a:p>
            <a:pPr marL="0" lvl="0" indent="0" algn="ctr" rtl="0">
              <a:spcBef>
                <a:spcPts val="0"/>
              </a:spcBef>
              <a:spcAft>
                <a:spcPts val="0"/>
              </a:spcAft>
              <a:buNone/>
            </a:pPr>
            <a:fld id="{00000000-1234-1234-1234-123412341234}" type="slidenum">
              <a:rPr lang="en"/>
              <a:t>‹#›</a:t>
            </a:fld>
            <a:endParaRPr/>
          </a:p>
        </p:txBody>
      </p:sp>
      <p:pic>
        <p:nvPicPr>
          <p:cNvPr id="107" name="Google Shape;107;p25"/>
          <p:cNvPicPr preferRelativeResize="0"/>
          <p:nvPr/>
        </p:nvPicPr>
        <p:blipFill>
          <a:blip r:embed="rId4">
            <a:alphaModFix amt="36000"/>
          </a:blip>
          <a:stretch>
            <a:fillRect/>
          </a:stretch>
        </p:blipFill>
        <p:spPr>
          <a:xfrm>
            <a:off x="1423481" y="4488047"/>
            <a:ext cx="3324360" cy="664875"/>
          </a:xfrm>
          <a:prstGeom prst="rect">
            <a:avLst/>
          </a:prstGeom>
          <a:noFill/>
          <a:ln>
            <a:noFill/>
          </a:ln>
        </p:spPr>
      </p:pic>
    </p:spTree>
    <p:extLst>
      <p:ext uri="{BB962C8B-B14F-4D97-AF65-F5344CB8AC3E}">
        <p14:creationId xmlns:p14="http://schemas.microsoft.com/office/powerpoint/2010/main" val="177627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9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1"/>
    <p:sldLayoutId id="2147483671" r:id="rId2"/>
    <p:sldLayoutId id="2147483675" r:id="rId3"/>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8.jpg"/><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localhost:1313/practice-library/practices/realtime-retrospective/" TargetMode="External"/><Relationship Id="rId5" Type="http://schemas.openxmlformats.org/officeDocument/2006/relationships/hyperlink" Target="https://github.com/rht-labs/practice-library/pull/94" TargetMode="Externa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FJezcyKno5k"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795300" y="2245746"/>
            <a:ext cx="7553400" cy="132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200" dirty="0"/>
              <a:t>DevOps Culture and Practice Enablement </a:t>
            </a:r>
            <a:endParaRPr sz="4200" dirty="0"/>
          </a:p>
        </p:txBody>
      </p:sp>
      <p:sp>
        <p:nvSpPr>
          <p:cNvPr id="242" name="Google Shape;242;p39"/>
          <p:cNvSpPr txBox="1">
            <a:spLocks noGrp="1"/>
          </p:cNvSpPr>
          <p:nvPr>
            <p:ph type="sldNum" idx="12"/>
          </p:nvPr>
        </p:nvSpPr>
        <p:spPr>
          <a:xfrm>
            <a:off x="61481" y="46271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1</a:t>
            </a:fld>
            <a:endParaRPr/>
          </a:p>
        </p:txBody>
      </p:sp>
      <p:pic>
        <p:nvPicPr>
          <p:cNvPr id="243" name="Google Shape;243;p39"/>
          <p:cNvPicPr preferRelativeResize="0"/>
          <p:nvPr/>
        </p:nvPicPr>
        <p:blipFill>
          <a:blip r:embed="rId3">
            <a:alphaModFix/>
          </a:blip>
          <a:stretch>
            <a:fillRect/>
          </a:stretch>
        </p:blipFill>
        <p:spPr>
          <a:xfrm>
            <a:off x="106763" y="232088"/>
            <a:ext cx="2222118" cy="909730"/>
          </a:xfrm>
          <a:prstGeom prst="rect">
            <a:avLst/>
          </a:prstGeom>
          <a:noFill/>
          <a:ln>
            <a:noFill/>
          </a:ln>
        </p:spPr>
      </p:pic>
      <p:pic>
        <p:nvPicPr>
          <p:cNvPr id="244" name="Google Shape;244;p39"/>
          <p:cNvPicPr preferRelativeResize="0"/>
          <p:nvPr/>
        </p:nvPicPr>
        <p:blipFill>
          <a:blip r:embed="rId4">
            <a:alphaModFix/>
          </a:blip>
          <a:stretch>
            <a:fillRect/>
          </a:stretch>
        </p:blipFill>
        <p:spPr>
          <a:xfrm>
            <a:off x="6872232" y="22322"/>
            <a:ext cx="1808513" cy="1329263"/>
          </a:xfrm>
          <a:prstGeom prst="rect">
            <a:avLst/>
          </a:prstGeom>
          <a:noFill/>
          <a:ln>
            <a:noFill/>
          </a:ln>
        </p:spPr>
      </p:pic>
      <p:sp>
        <p:nvSpPr>
          <p:cNvPr id="245" name="Google Shape;245;p39"/>
          <p:cNvSpPr txBox="1">
            <a:spLocks noGrp="1"/>
          </p:cNvSpPr>
          <p:nvPr>
            <p:ph type="title"/>
          </p:nvPr>
        </p:nvSpPr>
        <p:spPr>
          <a:xfrm>
            <a:off x="61481" y="3396816"/>
            <a:ext cx="8998500" cy="79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600" dirty="0"/>
              <a:t>Retrospectives Overview</a:t>
            </a:r>
            <a:endParaRPr sz="2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Example Retrospectives from Labs Residencies - BP</a:t>
            </a:r>
            <a:endParaRPr sz="2200" b="1">
              <a:solidFill>
                <a:srgbClr val="4C4C4C"/>
              </a:solidFill>
              <a:latin typeface="Overpass"/>
              <a:ea typeface="Overpass"/>
              <a:cs typeface="Overpass"/>
              <a:sym typeface="Overpass"/>
            </a:endParaRPr>
          </a:p>
        </p:txBody>
      </p:sp>
      <p:sp>
        <p:nvSpPr>
          <p:cNvPr id="196" name="Google Shape;196;p37"/>
          <p:cNvSpPr txBox="1"/>
          <p:nvPr/>
        </p:nvSpPr>
        <p:spPr>
          <a:xfrm>
            <a:off x="826700" y="1625925"/>
            <a:ext cx="7490700" cy="264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a:solidFill>
                <a:srgbClr val="000000"/>
              </a:solidFill>
              <a:latin typeface="Overpass"/>
              <a:ea typeface="Overpass"/>
              <a:cs typeface="Overpass"/>
              <a:sym typeface="Overpass"/>
            </a:endParaRPr>
          </a:p>
        </p:txBody>
      </p:sp>
      <p:pic>
        <p:nvPicPr>
          <p:cNvPr id="197" name="Google Shape;197;p37"/>
          <p:cNvPicPr preferRelativeResize="0"/>
          <p:nvPr/>
        </p:nvPicPr>
        <p:blipFill>
          <a:blip r:embed="rId3">
            <a:alphaModFix/>
          </a:blip>
          <a:stretch>
            <a:fillRect/>
          </a:stretch>
        </p:blipFill>
        <p:spPr>
          <a:xfrm>
            <a:off x="3119407" y="1517212"/>
            <a:ext cx="2946989" cy="2210264"/>
          </a:xfrm>
          <a:prstGeom prst="rect">
            <a:avLst/>
          </a:prstGeom>
          <a:noFill/>
          <a:ln>
            <a:noFill/>
          </a:ln>
        </p:spPr>
      </p:pic>
      <p:pic>
        <p:nvPicPr>
          <p:cNvPr id="198" name="Google Shape;198;p37"/>
          <p:cNvPicPr preferRelativeResize="0"/>
          <p:nvPr/>
        </p:nvPicPr>
        <p:blipFill>
          <a:blip r:embed="rId4">
            <a:alphaModFix/>
          </a:blip>
          <a:stretch>
            <a:fillRect/>
          </a:stretch>
        </p:blipFill>
        <p:spPr>
          <a:xfrm>
            <a:off x="76200" y="1517213"/>
            <a:ext cx="2946969" cy="2210264"/>
          </a:xfrm>
          <a:prstGeom prst="rect">
            <a:avLst/>
          </a:prstGeom>
          <a:noFill/>
          <a:ln>
            <a:noFill/>
          </a:ln>
        </p:spPr>
      </p:pic>
      <p:pic>
        <p:nvPicPr>
          <p:cNvPr id="199" name="Google Shape;199;p37"/>
          <p:cNvPicPr preferRelativeResize="0"/>
          <p:nvPr/>
        </p:nvPicPr>
        <p:blipFill>
          <a:blip r:embed="rId5">
            <a:alphaModFix/>
          </a:blip>
          <a:stretch>
            <a:fillRect/>
          </a:stretch>
        </p:blipFill>
        <p:spPr>
          <a:xfrm>
            <a:off x="6162636" y="1517202"/>
            <a:ext cx="2946989" cy="22102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4" name="Google Shape;204;p38"/>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Example Retrospectives from Labs Residencies - Elisa</a:t>
            </a:r>
            <a:endParaRPr sz="2200" b="1">
              <a:solidFill>
                <a:srgbClr val="4C4C4C"/>
              </a:solidFill>
              <a:latin typeface="Overpass"/>
              <a:ea typeface="Overpass"/>
              <a:cs typeface="Overpass"/>
              <a:sym typeface="Overpass"/>
            </a:endParaRPr>
          </a:p>
        </p:txBody>
      </p:sp>
      <p:pic>
        <p:nvPicPr>
          <p:cNvPr id="205" name="Google Shape;205;p38"/>
          <p:cNvPicPr preferRelativeResize="0"/>
          <p:nvPr/>
        </p:nvPicPr>
        <p:blipFill>
          <a:blip r:embed="rId3">
            <a:alphaModFix/>
          </a:blip>
          <a:stretch>
            <a:fillRect/>
          </a:stretch>
        </p:blipFill>
        <p:spPr>
          <a:xfrm>
            <a:off x="75650" y="1018550"/>
            <a:ext cx="4632284" cy="2605649"/>
          </a:xfrm>
          <a:prstGeom prst="rect">
            <a:avLst/>
          </a:prstGeom>
          <a:noFill/>
          <a:ln>
            <a:noFill/>
          </a:ln>
        </p:spPr>
      </p:pic>
      <p:pic>
        <p:nvPicPr>
          <p:cNvPr id="206" name="Google Shape;206;p38"/>
          <p:cNvPicPr preferRelativeResize="0"/>
          <p:nvPr/>
        </p:nvPicPr>
        <p:blipFill>
          <a:blip r:embed="rId4">
            <a:alphaModFix/>
          </a:blip>
          <a:stretch>
            <a:fillRect/>
          </a:stretch>
        </p:blipFill>
        <p:spPr>
          <a:xfrm>
            <a:off x="4789200" y="1018550"/>
            <a:ext cx="3474183" cy="2605652"/>
          </a:xfrm>
          <a:prstGeom prst="rect">
            <a:avLst/>
          </a:prstGeom>
          <a:noFill/>
          <a:ln>
            <a:noFill/>
          </a:ln>
        </p:spPr>
      </p:pic>
      <p:pic>
        <p:nvPicPr>
          <p:cNvPr id="207" name="Google Shape;207;p38"/>
          <p:cNvPicPr preferRelativeResize="0"/>
          <p:nvPr/>
        </p:nvPicPr>
        <p:blipFill>
          <a:blip r:embed="rId5">
            <a:alphaModFix/>
          </a:blip>
          <a:stretch>
            <a:fillRect/>
          </a:stretch>
        </p:blipFill>
        <p:spPr>
          <a:xfrm>
            <a:off x="5756375" y="2573900"/>
            <a:ext cx="3311926" cy="248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Example Retrospectives from Labs Residencies - Xpertex</a:t>
            </a:r>
            <a:endParaRPr sz="2200" b="1">
              <a:solidFill>
                <a:srgbClr val="4C4C4C"/>
              </a:solidFill>
              <a:latin typeface="Overpass"/>
              <a:ea typeface="Overpass"/>
              <a:cs typeface="Overpass"/>
              <a:sym typeface="Overpass"/>
            </a:endParaRPr>
          </a:p>
        </p:txBody>
      </p:sp>
      <p:pic>
        <p:nvPicPr>
          <p:cNvPr id="213" name="Google Shape;213;p39"/>
          <p:cNvPicPr preferRelativeResize="0"/>
          <p:nvPr/>
        </p:nvPicPr>
        <p:blipFill>
          <a:blip r:embed="rId3">
            <a:alphaModFix/>
          </a:blip>
          <a:stretch>
            <a:fillRect/>
          </a:stretch>
        </p:blipFill>
        <p:spPr>
          <a:xfrm>
            <a:off x="605150" y="997825"/>
            <a:ext cx="2735251" cy="1823501"/>
          </a:xfrm>
          <a:prstGeom prst="rect">
            <a:avLst/>
          </a:prstGeom>
          <a:noFill/>
          <a:ln>
            <a:noFill/>
          </a:ln>
        </p:spPr>
      </p:pic>
      <p:pic>
        <p:nvPicPr>
          <p:cNvPr id="214" name="Google Shape;214;p39"/>
          <p:cNvPicPr preferRelativeResize="0"/>
          <p:nvPr/>
        </p:nvPicPr>
        <p:blipFill>
          <a:blip r:embed="rId4">
            <a:alphaModFix/>
          </a:blip>
          <a:stretch>
            <a:fillRect/>
          </a:stretch>
        </p:blipFill>
        <p:spPr>
          <a:xfrm>
            <a:off x="3384325" y="997825"/>
            <a:ext cx="2431306" cy="1823502"/>
          </a:xfrm>
          <a:prstGeom prst="rect">
            <a:avLst/>
          </a:prstGeom>
          <a:noFill/>
          <a:ln>
            <a:noFill/>
          </a:ln>
        </p:spPr>
      </p:pic>
      <p:pic>
        <p:nvPicPr>
          <p:cNvPr id="215" name="Google Shape;215;p39"/>
          <p:cNvPicPr preferRelativeResize="0"/>
          <p:nvPr/>
        </p:nvPicPr>
        <p:blipFill>
          <a:blip r:embed="rId5">
            <a:alphaModFix/>
          </a:blip>
          <a:stretch>
            <a:fillRect/>
          </a:stretch>
        </p:blipFill>
        <p:spPr>
          <a:xfrm>
            <a:off x="605151" y="2950318"/>
            <a:ext cx="2735250" cy="2051432"/>
          </a:xfrm>
          <a:prstGeom prst="rect">
            <a:avLst/>
          </a:prstGeom>
          <a:noFill/>
          <a:ln>
            <a:noFill/>
          </a:ln>
        </p:spPr>
      </p:pic>
      <p:pic>
        <p:nvPicPr>
          <p:cNvPr id="216" name="Google Shape;216;p39"/>
          <p:cNvPicPr preferRelativeResize="0"/>
          <p:nvPr/>
        </p:nvPicPr>
        <p:blipFill rotWithShape="1">
          <a:blip r:embed="rId6">
            <a:alphaModFix/>
          </a:blip>
          <a:srcRect r="-12498"/>
          <a:stretch/>
        </p:blipFill>
        <p:spPr>
          <a:xfrm>
            <a:off x="3384326" y="2950325"/>
            <a:ext cx="2735250" cy="2051432"/>
          </a:xfrm>
          <a:prstGeom prst="rect">
            <a:avLst/>
          </a:prstGeom>
          <a:noFill/>
          <a:ln>
            <a:noFill/>
          </a:ln>
        </p:spPr>
      </p:pic>
      <p:pic>
        <p:nvPicPr>
          <p:cNvPr id="217" name="Google Shape;217;p39"/>
          <p:cNvPicPr preferRelativeResize="0"/>
          <p:nvPr/>
        </p:nvPicPr>
        <p:blipFill>
          <a:blip r:embed="rId7">
            <a:alphaModFix/>
          </a:blip>
          <a:stretch>
            <a:fillRect/>
          </a:stretch>
        </p:blipFill>
        <p:spPr>
          <a:xfrm>
            <a:off x="5859550" y="2897667"/>
            <a:ext cx="994925" cy="1326566"/>
          </a:xfrm>
          <a:prstGeom prst="rect">
            <a:avLst/>
          </a:prstGeom>
          <a:noFill/>
          <a:ln>
            <a:noFill/>
          </a:ln>
        </p:spPr>
      </p:pic>
      <p:pic>
        <p:nvPicPr>
          <p:cNvPr id="218" name="Google Shape;218;p39"/>
          <p:cNvPicPr preferRelativeResize="0"/>
          <p:nvPr/>
        </p:nvPicPr>
        <p:blipFill>
          <a:blip r:embed="rId8">
            <a:alphaModFix/>
          </a:blip>
          <a:stretch>
            <a:fillRect/>
          </a:stretch>
        </p:blipFill>
        <p:spPr>
          <a:xfrm>
            <a:off x="6838707" y="2897667"/>
            <a:ext cx="994925" cy="1326572"/>
          </a:xfrm>
          <a:prstGeom prst="rect">
            <a:avLst/>
          </a:prstGeom>
          <a:noFill/>
          <a:ln>
            <a:noFill/>
          </a:ln>
        </p:spPr>
      </p:pic>
      <p:pic>
        <p:nvPicPr>
          <p:cNvPr id="219" name="Google Shape;219;p39"/>
          <p:cNvPicPr preferRelativeResize="0"/>
          <p:nvPr/>
        </p:nvPicPr>
        <p:blipFill>
          <a:blip r:embed="rId9">
            <a:alphaModFix/>
          </a:blip>
          <a:stretch>
            <a:fillRect/>
          </a:stretch>
        </p:blipFill>
        <p:spPr>
          <a:xfrm>
            <a:off x="7817856" y="2883900"/>
            <a:ext cx="1005243" cy="1340334"/>
          </a:xfrm>
          <a:prstGeom prst="rect">
            <a:avLst/>
          </a:prstGeom>
          <a:noFill/>
          <a:ln>
            <a:noFill/>
          </a:ln>
        </p:spPr>
      </p:pic>
      <p:pic>
        <p:nvPicPr>
          <p:cNvPr id="220" name="Google Shape;220;p39"/>
          <p:cNvPicPr preferRelativeResize="0"/>
          <p:nvPr/>
        </p:nvPicPr>
        <p:blipFill>
          <a:blip r:embed="rId10">
            <a:alphaModFix/>
          </a:blip>
          <a:stretch>
            <a:fillRect/>
          </a:stretch>
        </p:blipFill>
        <p:spPr>
          <a:xfrm>
            <a:off x="5938827" y="4224234"/>
            <a:ext cx="2602429" cy="777516"/>
          </a:xfrm>
          <a:prstGeom prst="rect">
            <a:avLst/>
          </a:prstGeom>
          <a:noFill/>
          <a:ln>
            <a:noFill/>
          </a:ln>
        </p:spPr>
      </p:pic>
      <p:pic>
        <p:nvPicPr>
          <p:cNvPr id="221" name="Google Shape;221;p39"/>
          <p:cNvPicPr preferRelativeResize="0"/>
          <p:nvPr/>
        </p:nvPicPr>
        <p:blipFill>
          <a:blip r:embed="rId11">
            <a:alphaModFix/>
          </a:blip>
          <a:stretch>
            <a:fillRect/>
          </a:stretch>
        </p:blipFill>
        <p:spPr>
          <a:xfrm>
            <a:off x="5859350" y="1010187"/>
            <a:ext cx="2456566" cy="1842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0"/>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27" name="Google Shape;227;p40"/>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Example Retrospectives from Labs Residencies - Healthfirst</a:t>
            </a:r>
            <a:endParaRPr sz="2200" b="1">
              <a:solidFill>
                <a:srgbClr val="4C4C4C"/>
              </a:solidFill>
              <a:latin typeface="Overpass"/>
              <a:ea typeface="Overpass"/>
              <a:cs typeface="Overpass"/>
              <a:sym typeface="Overpass"/>
            </a:endParaRPr>
          </a:p>
        </p:txBody>
      </p:sp>
      <p:pic>
        <p:nvPicPr>
          <p:cNvPr id="228" name="Google Shape;228;p40"/>
          <p:cNvPicPr preferRelativeResize="0"/>
          <p:nvPr/>
        </p:nvPicPr>
        <p:blipFill>
          <a:blip r:embed="rId3">
            <a:alphaModFix/>
          </a:blip>
          <a:stretch>
            <a:fillRect/>
          </a:stretch>
        </p:blipFill>
        <p:spPr>
          <a:xfrm>
            <a:off x="347775" y="1247300"/>
            <a:ext cx="4041747" cy="2966650"/>
          </a:xfrm>
          <a:prstGeom prst="rect">
            <a:avLst/>
          </a:prstGeom>
          <a:noFill/>
          <a:ln>
            <a:noFill/>
          </a:ln>
        </p:spPr>
      </p:pic>
      <p:sp>
        <p:nvSpPr>
          <p:cNvPr id="229" name="Google Shape;229;p40"/>
          <p:cNvSpPr txBox="1"/>
          <p:nvPr/>
        </p:nvSpPr>
        <p:spPr>
          <a:xfrm>
            <a:off x="4816925" y="1319900"/>
            <a:ext cx="3837300" cy="28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0" name="Google Shape;230;p40"/>
          <p:cNvPicPr preferRelativeResize="0"/>
          <p:nvPr/>
        </p:nvPicPr>
        <p:blipFill>
          <a:blip r:embed="rId4">
            <a:alphaModFix/>
          </a:blip>
          <a:stretch>
            <a:fillRect/>
          </a:stretch>
        </p:blipFill>
        <p:spPr>
          <a:xfrm>
            <a:off x="5674174" y="1034750"/>
            <a:ext cx="2321649" cy="3699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36" name="Google Shape;236;p41"/>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Example Retrospectives from Labs Residencies</a:t>
            </a:r>
            <a:endParaRPr sz="2200" b="1">
              <a:solidFill>
                <a:srgbClr val="4C4C4C"/>
              </a:solidFill>
              <a:latin typeface="Overpass"/>
              <a:ea typeface="Overpass"/>
              <a:cs typeface="Overpass"/>
              <a:sym typeface="Overpass"/>
            </a:endParaRPr>
          </a:p>
        </p:txBody>
      </p:sp>
      <p:pic>
        <p:nvPicPr>
          <p:cNvPr id="237" name="Google Shape;237;p41"/>
          <p:cNvPicPr preferRelativeResize="0"/>
          <p:nvPr/>
        </p:nvPicPr>
        <p:blipFill>
          <a:blip r:embed="rId3">
            <a:alphaModFix/>
          </a:blip>
          <a:stretch>
            <a:fillRect/>
          </a:stretch>
        </p:blipFill>
        <p:spPr>
          <a:xfrm>
            <a:off x="997328" y="1044949"/>
            <a:ext cx="2894852" cy="3859802"/>
          </a:xfrm>
          <a:prstGeom prst="rect">
            <a:avLst/>
          </a:prstGeom>
          <a:noFill/>
          <a:ln>
            <a:noFill/>
          </a:ln>
        </p:spPr>
      </p:pic>
      <p:pic>
        <p:nvPicPr>
          <p:cNvPr id="238" name="Google Shape;238;p41"/>
          <p:cNvPicPr preferRelativeResize="0"/>
          <p:nvPr/>
        </p:nvPicPr>
        <p:blipFill rotWithShape="1">
          <a:blip r:embed="rId4">
            <a:alphaModFix/>
          </a:blip>
          <a:srcRect t="9239"/>
          <a:stretch/>
        </p:blipFill>
        <p:spPr>
          <a:xfrm>
            <a:off x="3950050" y="1032388"/>
            <a:ext cx="3864827" cy="1973100"/>
          </a:xfrm>
          <a:prstGeom prst="rect">
            <a:avLst/>
          </a:prstGeom>
          <a:noFill/>
          <a:ln>
            <a:noFill/>
          </a:ln>
        </p:spPr>
      </p:pic>
      <p:pic>
        <p:nvPicPr>
          <p:cNvPr id="239" name="Google Shape;239;p41"/>
          <p:cNvPicPr preferRelativeResize="0"/>
          <p:nvPr/>
        </p:nvPicPr>
        <p:blipFill rotWithShape="1">
          <a:blip r:embed="rId5">
            <a:alphaModFix/>
          </a:blip>
          <a:srcRect t="24202"/>
          <a:stretch/>
        </p:blipFill>
        <p:spPr>
          <a:xfrm>
            <a:off x="3950050" y="3058975"/>
            <a:ext cx="4329149" cy="184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4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45" name="Google Shape;245;p42"/>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Example Retrospectives from Labs Residencies</a:t>
            </a:r>
            <a:endParaRPr sz="2200" b="1">
              <a:solidFill>
                <a:srgbClr val="4C4C4C"/>
              </a:solidFill>
              <a:latin typeface="Overpass"/>
              <a:ea typeface="Overpass"/>
              <a:cs typeface="Overpass"/>
              <a:sym typeface="Overpass"/>
            </a:endParaRPr>
          </a:p>
        </p:txBody>
      </p:sp>
      <p:pic>
        <p:nvPicPr>
          <p:cNvPr id="246" name="Google Shape;246;p42"/>
          <p:cNvPicPr preferRelativeResize="0"/>
          <p:nvPr/>
        </p:nvPicPr>
        <p:blipFill>
          <a:blip r:embed="rId3">
            <a:alphaModFix/>
          </a:blip>
          <a:stretch>
            <a:fillRect/>
          </a:stretch>
        </p:blipFill>
        <p:spPr>
          <a:xfrm>
            <a:off x="2096453" y="978899"/>
            <a:ext cx="5146399" cy="3859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3" descr="08_bkgd-08.png"/>
          <p:cNvPicPr preferRelativeResize="0"/>
          <p:nvPr/>
        </p:nvPicPr>
        <p:blipFill>
          <a:blip r:embed="rId3">
            <a:alphaModFix/>
          </a:blip>
          <a:stretch>
            <a:fillRect/>
          </a:stretch>
        </p:blipFill>
        <p:spPr>
          <a:xfrm>
            <a:off x="889" y="0"/>
            <a:ext cx="9142225" cy="5143501"/>
          </a:xfrm>
          <a:prstGeom prst="rect">
            <a:avLst/>
          </a:prstGeom>
          <a:noFill/>
          <a:ln>
            <a:noFill/>
          </a:ln>
        </p:spPr>
      </p:pic>
      <p:pic>
        <p:nvPicPr>
          <p:cNvPr id="252" name="Google Shape;252;p43" descr="08_box@3x.png"/>
          <p:cNvPicPr preferRelativeResize="0"/>
          <p:nvPr/>
        </p:nvPicPr>
        <p:blipFill>
          <a:blip r:embed="rId4">
            <a:alphaModFix/>
          </a:blip>
          <a:stretch>
            <a:fillRect/>
          </a:stretch>
        </p:blipFill>
        <p:spPr>
          <a:xfrm>
            <a:off x="1381801" y="1710430"/>
            <a:ext cx="6467472" cy="1635544"/>
          </a:xfrm>
          <a:prstGeom prst="rect">
            <a:avLst/>
          </a:prstGeom>
          <a:noFill/>
          <a:ln>
            <a:noFill/>
          </a:ln>
        </p:spPr>
      </p:pic>
      <p:sp>
        <p:nvSpPr>
          <p:cNvPr id="253" name="Google Shape;253;p43"/>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dk2"/>
                </a:solidFill>
                <a:latin typeface="Arial"/>
                <a:ea typeface="Arial"/>
                <a:cs typeface="Arial"/>
                <a:sym typeface="Arial"/>
              </a:rPr>
              <a:t>16</a:t>
            </a:fld>
            <a:endParaRPr sz="1000">
              <a:solidFill>
                <a:schemeClr val="dk2"/>
              </a:solidFill>
              <a:latin typeface="Arial"/>
              <a:ea typeface="Arial"/>
              <a:cs typeface="Arial"/>
              <a:sym typeface="Arial"/>
            </a:endParaRPr>
          </a:p>
        </p:txBody>
      </p:sp>
      <p:sp>
        <p:nvSpPr>
          <p:cNvPr id="254" name="Google Shape;254;p43"/>
          <p:cNvSpPr txBox="1"/>
          <p:nvPr/>
        </p:nvSpPr>
        <p:spPr>
          <a:xfrm>
            <a:off x="1381875" y="1727531"/>
            <a:ext cx="6467400" cy="1635600"/>
          </a:xfrm>
          <a:prstGeom prst="rect">
            <a:avLst/>
          </a:prstGeom>
          <a:noFill/>
          <a:ln>
            <a:noFill/>
          </a:ln>
        </p:spPr>
        <p:txBody>
          <a:bodyPr spcFirstLastPara="1" wrap="square" lIns="91425" tIns="91425" rIns="91425" bIns="91425" anchor="ctr" anchorCtr="0">
            <a:noAutofit/>
          </a:bodyPr>
          <a:lstStyle/>
          <a:p>
            <a:pPr marL="0" lvl="0" indent="0" algn="ctr" rtl="0">
              <a:lnSpc>
                <a:spcPct val="108000"/>
              </a:lnSpc>
              <a:spcBef>
                <a:spcPts val="0"/>
              </a:spcBef>
              <a:spcAft>
                <a:spcPts val="0"/>
              </a:spcAft>
              <a:buNone/>
            </a:pPr>
            <a:r>
              <a:rPr lang="en" sz="2300" b="1">
                <a:solidFill>
                  <a:schemeClr val="lt1"/>
                </a:solidFill>
                <a:latin typeface="Overpass"/>
                <a:ea typeface="Overpass"/>
                <a:cs typeface="Overpass"/>
                <a:sym typeface="Overpass"/>
              </a:rPr>
              <a:t>PRACTICES USED IN THIS SESSION:</a:t>
            </a:r>
            <a:endParaRPr sz="2300" b="1">
              <a:solidFill>
                <a:schemeClr val="lt1"/>
              </a:solidFill>
              <a:latin typeface="Overpass"/>
              <a:ea typeface="Overpass"/>
              <a:cs typeface="Overpass"/>
              <a:sym typeface="Overpass"/>
            </a:endParaRPr>
          </a:p>
          <a:p>
            <a:pPr marL="0" lvl="0" indent="0" algn="ctr" rtl="0">
              <a:lnSpc>
                <a:spcPct val="108000"/>
              </a:lnSpc>
              <a:spcBef>
                <a:spcPts val="0"/>
              </a:spcBef>
              <a:spcAft>
                <a:spcPts val="0"/>
              </a:spcAft>
              <a:buNone/>
            </a:pPr>
            <a:r>
              <a:rPr lang="en" sz="2300" b="1" u="sng">
                <a:solidFill>
                  <a:schemeClr val="hlink"/>
                </a:solidFill>
                <a:latin typeface="Overpass"/>
                <a:ea typeface="Overpass"/>
                <a:cs typeface="Overpass"/>
                <a:sym typeface="Overpass"/>
                <a:hlinkClick r:id="rId5"/>
              </a:rPr>
              <a:t>Retrospectives</a:t>
            </a:r>
            <a:endParaRPr sz="2300" b="1">
              <a:solidFill>
                <a:schemeClr val="lt1"/>
              </a:solidFill>
              <a:latin typeface="Overpass"/>
              <a:ea typeface="Overpass"/>
              <a:cs typeface="Overpass"/>
              <a:sym typeface="Overpass"/>
            </a:endParaRPr>
          </a:p>
          <a:p>
            <a:pPr marL="0" lvl="0" indent="0" algn="ctr" rtl="0">
              <a:lnSpc>
                <a:spcPct val="108000"/>
              </a:lnSpc>
              <a:spcBef>
                <a:spcPts val="0"/>
              </a:spcBef>
              <a:spcAft>
                <a:spcPts val="0"/>
              </a:spcAft>
              <a:buNone/>
            </a:pPr>
            <a:r>
              <a:rPr lang="en" sz="2300" b="1" u="sng">
                <a:solidFill>
                  <a:schemeClr val="hlink"/>
                </a:solidFill>
                <a:latin typeface="Overpass"/>
                <a:ea typeface="Overpass"/>
                <a:cs typeface="Overpass"/>
                <a:sym typeface="Overpass"/>
                <a:hlinkClick r:id="rId6"/>
              </a:rPr>
              <a:t>Real-time Retrospective</a:t>
            </a:r>
            <a:endParaRPr sz="2300" b="1">
              <a:solidFill>
                <a:schemeClr val="lt1"/>
              </a:solidFill>
              <a:latin typeface="Overpass"/>
              <a:ea typeface="Overpass"/>
              <a:cs typeface="Overpass"/>
              <a:sym typeface="Overpas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9"/>
          <p:cNvSpPr txBox="1"/>
          <p:nvPr/>
        </p:nvSpPr>
        <p:spPr>
          <a:xfrm>
            <a:off x="1177578" y="4733944"/>
            <a:ext cx="3606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700">
                <a:latin typeface="Overpass"/>
                <a:ea typeface="Overpass"/>
                <a:cs typeface="Overpass"/>
                <a:sym typeface="Overpass"/>
              </a:rPr>
              <a:t>2</a:t>
            </a:fld>
            <a:endParaRPr sz="700">
              <a:latin typeface="Overpass"/>
              <a:ea typeface="Overpass"/>
              <a:cs typeface="Overpass"/>
              <a:sym typeface="Overpass"/>
            </a:endParaRPr>
          </a:p>
        </p:txBody>
      </p:sp>
      <p:sp>
        <p:nvSpPr>
          <p:cNvPr id="120" name="Google Shape;120;p29"/>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RETROSPECTIVE: What is it?</a:t>
            </a:r>
            <a:endParaRPr sz="2200" b="1">
              <a:solidFill>
                <a:srgbClr val="4C4C4C"/>
              </a:solidFill>
              <a:latin typeface="Overpass"/>
              <a:ea typeface="Overpass"/>
              <a:cs typeface="Overpass"/>
              <a:sym typeface="Overpass"/>
            </a:endParaRPr>
          </a:p>
        </p:txBody>
      </p:sp>
      <p:sp>
        <p:nvSpPr>
          <p:cNvPr id="121" name="Google Shape;121;p29"/>
          <p:cNvSpPr txBox="1"/>
          <p:nvPr/>
        </p:nvSpPr>
        <p:spPr>
          <a:xfrm>
            <a:off x="4605875" y="745075"/>
            <a:ext cx="8496300" cy="51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50">
              <a:solidFill>
                <a:srgbClr val="37474F"/>
              </a:solidFill>
              <a:latin typeface="Roboto"/>
              <a:ea typeface="Roboto"/>
              <a:cs typeface="Roboto"/>
              <a:sym typeface="Roboto"/>
            </a:endParaRPr>
          </a:p>
          <a:p>
            <a:pPr marL="0" lvl="0" indent="0" algn="l" rtl="0">
              <a:spcBef>
                <a:spcPts val="0"/>
              </a:spcBef>
              <a:spcAft>
                <a:spcPts val="0"/>
              </a:spcAft>
              <a:buNone/>
            </a:pPr>
            <a:endParaRPr/>
          </a:p>
        </p:txBody>
      </p:sp>
      <p:sp>
        <p:nvSpPr>
          <p:cNvPr id="122" name="Google Shape;122;p29"/>
          <p:cNvSpPr txBox="1"/>
          <p:nvPr/>
        </p:nvSpPr>
        <p:spPr>
          <a:xfrm>
            <a:off x="826700" y="1277750"/>
            <a:ext cx="7490700" cy="29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i="1">
                <a:solidFill>
                  <a:schemeClr val="dk1"/>
                </a:solidFill>
                <a:latin typeface="Overpass"/>
                <a:ea typeface="Overpass"/>
                <a:cs typeface="Overpass"/>
                <a:sym typeface="Overpass"/>
              </a:rPr>
              <a:t>A practice used by their teams to </a:t>
            </a:r>
            <a:r>
              <a:rPr lang="en" sz="2400" b="1" i="1">
                <a:solidFill>
                  <a:srgbClr val="980000"/>
                </a:solidFill>
                <a:latin typeface="Overpass"/>
                <a:ea typeface="Overpass"/>
                <a:cs typeface="Overpass"/>
                <a:sym typeface="Overpass"/>
              </a:rPr>
              <a:t>reflect</a:t>
            </a:r>
            <a:r>
              <a:rPr lang="en" sz="2400" i="1">
                <a:solidFill>
                  <a:srgbClr val="980000"/>
                </a:solidFill>
                <a:latin typeface="Overpass"/>
                <a:ea typeface="Overpass"/>
                <a:cs typeface="Overpass"/>
                <a:sym typeface="Overpass"/>
              </a:rPr>
              <a:t> </a:t>
            </a:r>
            <a:r>
              <a:rPr lang="en" sz="2400" i="1">
                <a:solidFill>
                  <a:schemeClr val="dk1"/>
                </a:solidFill>
                <a:latin typeface="Overpass"/>
                <a:ea typeface="Overpass"/>
                <a:cs typeface="Overpass"/>
                <a:sym typeface="Overpass"/>
              </a:rPr>
              <a:t>on their way of working, and </a:t>
            </a:r>
            <a:r>
              <a:rPr lang="en" sz="2400" b="1" i="1">
                <a:solidFill>
                  <a:srgbClr val="980000"/>
                </a:solidFill>
                <a:latin typeface="Overpass"/>
                <a:ea typeface="Overpass"/>
                <a:cs typeface="Overpass"/>
                <a:sym typeface="Overpass"/>
              </a:rPr>
              <a:t>continuously become better</a:t>
            </a:r>
            <a:r>
              <a:rPr lang="en" sz="2400" i="1">
                <a:solidFill>
                  <a:schemeClr val="dk1"/>
                </a:solidFill>
                <a:latin typeface="Overpass"/>
                <a:ea typeface="Overpass"/>
                <a:cs typeface="Overpass"/>
                <a:sym typeface="Overpass"/>
              </a:rPr>
              <a:t> in what they do. They are meant to help teams </a:t>
            </a:r>
            <a:r>
              <a:rPr lang="en" sz="2400" b="1" i="1">
                <a:solidFill>
                  <a:srgbClr val="980000"/>
                </a:solidFill>
                <a:latin typeface="Overpass"/>
                <a:ea typeface="Overpass"/>
                <a:cs typeface="Overpass"/>
                <a:sym typeface="Overpass"/>
              </a:rPr>
              <a:t>keep improving</a:t>
            </a:r>
            <a:r>
              <a:rPr lang="en" sz="2400" b="1" i="1">
                <a:solidFill>
                  <a:schemeClr val="dk1"/>
                </a:solidFill>
                <a:latin typeface="Overpass"/>
                <a:ea typeface="Overpass"/>
                <a:cs typeface="Overpass"/>
                <a:sym typeface="Overpass"/>
              </a:rPr>
              <a:t>. </a:t>
            </a:r>
            <a:endParaRPr sz="2400" b="1" i="1">
              <a:solidFill>
                <a:schemeClr val="dk1"/>
              </a:solidFill>
              <a:latin typeface="Overpass"/>
              <a:ea typeface="Overpass"/>
              <a:cs typeface="Overpass"/>
              <a:sym typeface="Overpass"/>
            </a:endParaRPr>
          </a:p>
          <a:p>
            <a:pPr marL="0" lvl="0" indent="0" algn="l" rtl="0">
              <a:spcBef>
                <a:spcPts val="0"/>
              </a:spcBef>
              <a:spcAft>
                <a:spcPts val="0"/>
              </a:spcAft>
              <a:buClr>
                <a:schemeClr val="dk1"/>
              </a:buClr>
              <a:buSzPts val="1100"/>
              <a:buFont typeface="Arial"/>
              <a:buNone/>
            </a:pPr>
            <a:br>
              <a:rPr lang="en" sz="2400" b="1">
                <a:solidFill>
                  <a:schemeClr val="dk1"/>
                </a:solidFill>
                <a:latin typeface="Overpass"/>
                <a:ea typeface="Overpass"/>
                <a:cs typeface="Overpass"/>
                <a:sym typeface="Overpass"/>
              </a:rPr>
            </a:br>
            <a:r>
              <a:rPr lang="en" sz="2400" i="1">
                <a:solidFill>
                  <a:schemeClr val="dk1"/>
                </a:solidFill>
                <a:latin typeface="Overpass"/>
                <a:ea typeface="Overpass"/>
                <a:cs typeface="Overpass"/>
                <a:sym typeface="Overpass"/>
              </a:rPr>
              <a:t>At regular intervals, the team reflects on how to become more effective, then tunes and adjusts its behavior accordingly </a:t>
            </a:r>
            <a:br>
              <a:rPr lang="en">
                <a:solidFill>
                  <a:schemeClr val="dk1"/>
                </a:solidFill>
                <a:latin typeface="Overpass"/>
                <a:ea typeface="Overpass"/>
                <a:cs typeface="Overpass"/>
                <a:sym typeface="Overpass"/>
              </a:rPr>
            </a:br>
            <a:r>
              <a:rPr lang="en">
                <a:solidFill>
                  <a:schemeClr val="dk1"/>
                </a:solidFill>
                <a:latin typeface="Overpass"/>
                <a:ea typeface="Overpass"/>
                <a:cs typeface="Overpass"/>
                <a:sym typeface="Overpass"/>
              </a:rPr>
              <a:t>- </a:t>
            </a:r>
            <a:r>
              <a:rPr lang="en" sz="2400" i="1">
                <a:solidFill>
                  <a:schemeClr val="dk1"/>
                </a:solidFill>
                <a:latin typeface="Overpass"/>
                <a:ea typeface="Overpass"/>
                <a:cs typeface="Overpass"/>
                <a:sym typeface="Overpass"/>
              </a:rPr>
              <a:t>12th Principle of the Agile Manifesto</a:t>
            </a:r>
            <a:endParaRPr sz="1350">
              <a:solidFill>
                <a:srgbClr val="37474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0"/>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RETROSPECTIVE: Why use it?</a:t>
            </a:r>
            <a:endParaRPr sz="2200" b="1">
              <a:solidFill>
                <a:srgbClr val="4C4C4C"/>
              </a:solidFill>
              <a:latin typeface="Overpass"/>
              <a:ea typeface="Overpass"/>
              <a:cs typeface="Overpass"/>
              <a:sym typeface="Overpass"/>
            </a:endParaRPr>
          </a:p>
        </p:txBody>
      </p:sp>
      <p:sp>
        <p:nvSpPr>
          <p:cNvPr id="128" name="Google Shape;128;p30"/>
          <p:cNvSpPr txBox="1"/>
          <p:nvPr/>
        </p:nvSpPr>
        <p:spPr>
          <a:xfrm>
            <a:off x="826700" y="1244925"/>
            <a:ext cx="7490700" cy="2644800"/>
          </a:xfrm>
          <a:prstGeom prst="rect">
            <a:avLst/>
          </a:prstGeom>
          <a:noFill/>
          <a:ln>
            <a:noFill/>
          </a:ln>
        </p:spPr>
        <p:txBody>
          <a:bodyPr spcFirstLastPara="1" wrap="square" lIns="91425" tIns="91425" rIns="91425" bIns="91425" anchor="t" anchorCtr="0">
            <a:noAutofit/>
          </a:bodyPr>
          <a:lstStyle/>
          <a:p>
            <a:pPr marL="457200" lvl="0" indent="-314325" algn="l" rtl="0">
              <a:lnSpc>
                <a:spcPct val="115000"/>
              </a:lnSpc>
              <a:spcBef>
                <a:spcPts val="0"/>
              </a:spcBef>
              <a:spcAft>
                <a:spcPts val="0"/>
              </a:spcAft>
              <a:buClr>
                <a:srgbClr val="37474F"/>
              </a:buClr>
              <a:buSzPts val="1350"/>
              <a:buFont typeface="Roboto"/>
              <a:buChar char="●"/>
            </a:pPr>
            <a:r>
              <a:rPr lang="en" sz="1800" b="1">
                <a:solidFill>
                  <a:schemeClr val="dk1"/>
                </a:solidFill>
                <a:latin typeface="Overpass"/>
                <a:ea typeface="Overpass"/>
                <a:cs typeface="Overpass"/>
                <a:sym typeface="Overpass"/>
              </a:rPr>
              <a:t>Improved</a:t>
            </a:r>
            <a:r>
              <a:rPr lang="en" sz="1800">
                <a:solidFill>
                  <a:schemeClr val="dk1"/>
                </a:solidFill>
                <a:latin typeface="Overpass"/>
                <a:ea typeface="Overpass"/>
                <a:cs typeface="Overpass"/>
                <a:sym typeface="Overpass"/>
              </a:rPr>
              <a:t> productivity</a:t>
            </a:r>
            <a:r>
              <a:rPr lang="en">
                <a:solidFill>
                  <a:schemeClr val="dk1"/>
                </a:solidFill>
                <a:latin typeface="Overpass"/>
                <a:ea typeface="Overpass"/>
                <a:cs typeface="Overpass"/>
                <a:sym typeface="Overpass"/>
              </a:rPr>
              <a:t> - Helps teams to assess their situation and reduce waste</a:t>
            </a:r>
            <a:endParaRPr>
              <a:solidFill>
                <a:schemeClr val="dk1"/>
              </a:solidFill>
              <a:latin typeface="Overpass"/>
              <a:ea typeface="Overpass"/>
              <a:cs typeface="Overpass"/>
              <a:sym typeface="Overpass"/>
            </a:endParaRPr>
          </a:p>
          <a:p>
            <a:pPr marL="457200" lvl="0" indent="-314325" algn="l" rtl="0">
              <a:lnSpc>
                <a:spcPct val="115000"/>
              </a:lnSpc>
              <a:spcBef>
                <a:spcPts val="1600"/>
              </a:spcBef>
              <a:spcAft>
                <a:spcPts val="0"/>
              </a:spcAft>
              <a:buClr>
                <a:srgbClr val="37474F"/>
              </a:buClr>
              <a:buSzPts val="1350"/>
              <a:buFont typeface="Roboto"/>
              <a:buChar char="●"/>
            </a:pPr>
            <a:r>
              <a:rPr lang="en" sz="1800" b="1">
                <a:solidFill>
                  <a:schemeClr val="dk1"/>
                </a:solidFill>
                <a:latin typeface="Overpass"/>
                <a:ea typeface="Overpass"/>
                <a:cs typeface="Overpass"/>
                <a:sym typeface="Overpass"/>
              </a:rPr>
              <a:t>Improved </a:t>
            </a:r>
            <a:r>
              <a:rPr lang="en" sz="1800">
                <a:solidFill>
                  <a:schemeClr val="dk1"/>
                </a:solidFill>
                <a:latin typeface="Overpass"/>
                <a:ea typeface="Overpass"/>
                <a:cs typeface="Overpass"/>
                <a:sym typeface="Overpass"/>
              </a:rPr>
              <a:t>capability</a:t>
            </a:r>
            <a:r>
              <a:rPr lang="en">
                <a:solidFill>
                  <a:schemeClr val="dk1"/>
                </a:solidFill>
                <a:latin typeface="Overpass"/>
                <a:ea typeface="Overpass"/>
                <a:cs typeface="Overpass"/>
                <a:sym typeface="Overpass"/>
              </a:rPr>
              <a:t> - Share knowledge and set goals for other team members to learn</a:t>
            </a:r>
            <a:endParaRPr>
              <a:solidFill>
                <a:schemeClr val="dk1"/>
              </a:solidFill>
              <a:latin typeface="Overpass"/>
              <a:ea typeface="Overpass"/>
              <a:cs typeface="Overpass"/>
              <a:sym typeface="Overpass"/>
            </a:endParaRPr>
          </a:p>
          <a:p>
            <a:pPr marL="457200" lvl="0" indent="-314325" algn="l" rtl="0">
              <a:lnSpc>
                <a:spcPct val="115000"/>
              </a:lnSpc>
              <a:spcBef>
                <a:spcPts val="1600"/>
              </a:spcBef>
              <a:spcAft>
                <a:spcPts val="0"/>
              </a:spcAft>
              <a:buClr>
                <a:srgbClr val="37474F"/>
              </a:buClr>
              <a:buSzPts val="1350"/>
              <a:buFont typeface="Roboto"/>
              <a:buChar char="●"/>
            </a:pPr>
            <a:r>
              <a:rPr lang="en" sz="1800" b="1">
                <a:solidFill>
                  <a:schemeClr val="dk1"/>
                </a:solidFill>
                <a:latin typeface="Overpass"/>
                <a:ea typeface="Overpass"/>
                <a:cs typeface="Overpass"/>
                <a:sym typeface="Overpass"/>
              </a:rPr>
              <a:t>Improved</a:t>
            </a:r>
            <a:r>
              <a:rPr lang="en" sz="1800">
                <a:solidFill>
                  <a:schemeClr val="dk1"/>
                </a:solidFill>
                <a:latin typeface="Overpass"/>
                <a:ea typeface="Overpass"/>
                <a:cs typeface="Overpass"/>
                <a:sym typeface="Overpass"/>
              </a:rPr>
              <a:t> quality</a:t>
            </a:r>
            <a:r>
              <a:rPr lang="en">
                <a:solidFill>
                  <a:schemeClr val="dk1"/>
                </a:solidFill>
                <a:latin typeface="Overpass"/>
                <a:ea typeface="Overpass"/>
                <a:cs typeface="Overpass"/>
                <a:sym typeface="Overpass"/>
              </a:rPr>
              <a:t> - Writing better code means less rework and less bugs</a:t>
            </a:r>
            <a:endParaRPr>
              <a:solidFill>
                <a:schemeClr val="dk1"/>
              </a:solidFill>
              <a:latin typeface="Overpass"/>
              <a:ea typeface="Overpass"/>
              <a:cs typeface="Overpass"/>
              <a:sym typeface="Overpass"/>
            </a:endParaRPr>
          </a:p>
          <a:p>
            <a:pPr marL="457200" lvl="0" indent="-314325" algn="l" rtl="0">
              <a:lnSpc>
                <a:spcPct val="115000"/>
              </a:lnSpc>
              <a:spcBef>
                <a:spcPts val="1600"/>
              </a:spcBef>
              <a:spcAft>
                <a:spcPts val="0"/>
              </a:spcAft>
              <a:buClr>
                <a:srgbClr val="37474F"/>
              </a:buClr>
              <a:buSzPts val="1350"/>
              <a:buFont typeface="Roboto"/>
              <a:buChar char="●"/>
            </a:pPr>
            <a:r>
              <a:rPr lang="en" sz="1800" b="1">
                <a:solidFill>
                  <a:schemeClr val="dk1"/>
                </a:solidFill>
                <a:latin typeface="Overpass"/>
                <a:ea typeface="Overpass"/>
                <a:cs typeface="Overpass"/>
                <a:sym typeface="Overpass"/>
              </a:rPr>
              <a:t>Improved </a:t>
            </a:r>
            <a:r>
              <a:rPr lang="en" sz="1800">
                <a:solidFill>
                  <a:schemeClr val="dk1"/>
                </a:solidFill>
                <a:latin typeface="Overpass"/>
                <a:ea typeface="Overpass"/>
                <a:cs typeface="Overpass"/>
                <a:sym typeface="Overpass"/>
              </a:rPr>
              <a:t>capacity </a:t>
            </a:r>
            <a:r>
              <a:rPr lang="en">
                <a:solidFill>
                  <a:schemeClr val="dk1"/>
                </a:solidFill>
                <a:latin typeface="Overpass"/>
                <a:ea typeface="Overpass"/>
                <a:cs typeface="Overpass"/>
                <a:sym typeface="Overpass"/>
              </a:rPr>
              <a:t>- Determine optimal solution for choosing features that add value. Being more productive, improving capability, and improving quality increases capacity</a:t>
            </a:r>
            <a:endParaRPr>
              <a:solidFill>
                <a:schemeClr val="dk1"/>
              </a:solidFill>
              <a:latin typeface="Overpass"/>
              <a:ea typeface="Overpass"/>
              <a:cs typeface="Overpass"/>
              <a:sym typeface="Overpass"/>
            </a:endParaRPr>
          </a:p>
          <a:p>
            <a:pPr marL="457200" lvl="0" indent="-314325" algn="l" rtl="0">
              <a:lnSpc>
                <a:spcPct val="115000"/>
              </a:lnSpc>
              <a:spcBef>
                <a:spcPts val="1600"/>
              </a:spcBef>
              <a:spcAft>
                <a:spcPts val="0"/>
              </a:spcAft>
              <a:buClr>
                <a:srgbClr val="37474F"/>
              </a:buClr>
              <a:buSzPts val="1350"/>
              <a:buFont typeface="Roboto"/>
              <a:buChar char="●"/>
            </a:pPr>
            <a:r>
              <a:rPr lang="en" sz="1800" b="1">
                <a:solidFill>
                  <a:schemeClr val="dk1"/>
                </a:solidFill>
                <a:latin typeface="Overpass"/>
                <a:ea typeface="Overpass"/>
                <a:cs typeface="Overpass"/>
                <a:sym typeface="Overpass"/>
              </a:rPr>
              <a:t>Improved </a:t>
            </a:r>
            <a:r>
              <a:rPr lang="en" sz="1800">
                <a:solidFill>
                  <a:schemeClr val="dk1"/>
                </a:solidFill>
                <a:latin typeface="Overpass"/>
                <a:ea typeface="Overpass"/>
                <a:cs typeface="Overpass"/>
                <a:sym typeface="Overpass"/>
              </a:rPr>
              <a:t>camaraderie</a:t>
            </a:r>
            <a:r>
              <a:rPr lang="en">
                <a:solidFill>
                  <a:schemeClr val="dk1"/>
                </a:solidFill>
                <a:latin typeface="Overpass"/>
                <a:ea typeface="Overpass"/>
                <a:cs typeface="Overpass"/>
                <a:sym typeface="Overpass"/>
              </a:rPr>
              <a:t> - Provide a constructive environment for a good team dynamic</a:t>
            </a:r>
            <a:endParaRPr sz="1350">
              <a:solidFill>
                <a:srgbClr val="37474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1"/>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RETROSPECTIVE: Anti-patterns</a:t>
            </a:r>
            <a:endParaRPr sz="2200" b="1">
              <a:solidFill>
                <a:srgbClr val="4C4C4C"/>
              </a:solidFill>
              <a:latin typeface="Overpass"/>
              <a:ea typeface="Overpass"/>
              <a:cs typeface="Overpass"/>
              <a:sym typeface="Overpass"/>
            </a:endParaRPr>
          </a:p>
        </p:txBody>
      </p:sp>
      <p:sp>
        <p:nvSpPr>
          <p:cNvPr id="134" name="Google Shape;134;p31"/>
          <p:cNvSpPr txBox="1"/>
          <p:nvPr/>
        </p:nvSpPr>
        <p:spPr>
          <a:xfrm>
            <a:off x="826700" y="1168725"/>
            <a:ext cx="7490700" cy="264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a:solidFill>
                <a:srgbClr val="000000"/>
              </a:solidFill>
              <a:latin typeface="Overpass"/>
              <a:ea typeface="Overpass"/>
              <a:cs typeface="Overpass"/>
              <a:sym typeface="Overpass"/>
            </a:endParaRPr>
          </a:p>
        </p:txBody>
      </p:sp>
      <p:sp>
        <p:nvSpPr>
          <p:cNvPr id="135" name="Google Shape;135;p31"/>
          <p:cNvSpPr txBox="1"/>
          <p:nvPr/>
        </p:nvSpPr>
        <p:spPr>
          <a:xfrm>
            <a:off x="428900" y="228600"/>
            <a:ext cx="8594100" cy="1417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600">
              <a:solidFill>
                <a:srgbClr val="000000"/>
              </a:solidFill>
              <a:latin typeface="Overpass"/>
              <a:ea typeface="Overpass"/>
              <a:cs typeface="Overpass"/>
              <a:sym typeface="Overpass"/>
            </a:endParaRPr>
          </a:p>
        </p:txBody>
      </p:sp>
      <p:sp>
        <p:nvSpPr>
          <p:cNvPr id="136" name="Google Shape;136;p31"/>
          <p:cNvSpPr txBox="1"/>
          <p:nvPr/>
        </p:nvSpPr>
        <p:spPr>
          <a:xfrm>
            <a:off x="-214000" y="1368100"/>
            <a:ext cx="7490700" cy="8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latin typeface="Overpass"/>
              <a:ea typeface="Overpass"/>
              <a:cs typeface="Overpass"/>
              <a:sym typeface="Overpass"/>
            </a:endParaRPr>
          </a:p>
        </p:txBody>
      </p:sp>
      <p:sp>
        <p:nvSpPr>
          <p:cNvPr id="137" name="Google Shape;137;p31"/>
          <p:cNvSpPr txBox="1"/>
          <p:nvPr/>
        </p:nvSpPr>
        <p:spPr>
          <a:xfrm>
            <a:off x="1295325" y="2026025"/>
            <a:ext cx="7844700" cy="749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Clr>
                <a:srgbClr val="000000"/>
              </a:buClr>
              <a:buSzPts val="1100"/>
              <a:buFont typeface="Arial"/>
              <a:buNone/>
            </a:pPr>
            <a:r>
              <a:rPr lang="en" sz="3000">
                <a:latin typeface="Overpass"/>
                <a:ea typeface="Overpass"/>
                <a:cs typeface="Overpass"/>
                <a:sym typeface="Overpass"/>
              </a:rPr>
              <a:t>Teams don’t have them</a:t>
            </a:r>
            <a:br>
              <a:rPr lang="en" sz="3000">
                <a:latin typeface="Overpass"/>
                <a:ea typeface="Overpass"/>
                <a:cs typeface="Overpass"/>
                <a:sym typeface="Overpass"/>
              </a:rPr>
            </a:br>
            <a:r>
              <a:rPr lang="en">
                <a:latin typeface="Overpass"/>
                <a:ea typeface="Overpass"/>
                <a:cs typeface="Overpass"/>
                <a:sym typeface="Overpass"/>
              </a:rPr>
              <a:t>So they never improve.</a:t>
            </a:r>
            <a:endParaRPr>
              <a:solidFill>
                <a:srgbClr val="000000"/>
              </a:solidFill>
              <a:latin typeface="Overpass"/>
              <a:ea typeface="Overpass"/>
              <a:cs typeface="Overpass"/>
              <a:sym typeface="Overpass"/>
            </a:endParaRPr>
          </a:p>
        </p:txBody>
      </p:sp>
      <p:sp>
        <p:nvSpPr>
          <p:cNvPr id="138" name="Google Shape;138;p31"/>
          <p:cNvSpPr txBox="1"/>
          <p:nvPr/>
        </p:nvSpPr>
        <p:spPr>
          <a:xfrm>
            <a:off x="428900" y="1115500"/>
            <a:ext cx="6847800" cy="4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verpass"/>
                <a:ea typeface="Overpass"/>
                <a:cs typeface="Overpass"/>
                <a:sym typeface="Overpass"/>
              </a:rPr>
              <a:t>Applies to any methodology… </a:t>
            </a:r>
            <a:br>
              <a:rPr lang="en" b="1">
                <a:latin typeface="Overpass"/>
                <a:ea typeface="Overpass"/>
                <a:cs typeface="Overpass"/>
                <a:sym typeface="Overpass"/>
              </a:rPr>
            </a:br>
            <a:endParaRPr b="1">
              <a:solidFill>
                <a:srgbClr val="000000"/>
              </a:solidFill>
              <a:latin typeface="Overpass"/>
              <a:ea typeface="Overpass"/>
              <a:cs typeface="Overpass"/>
              <a:sym typeface="Overpass"/>
            </a:endParaRPr>
          </a:p>
        </p:txBody>
      </p:sp>
      <p:sp>
        <p:nvSpPr>
          <p:cNvPr id="139" name="Google Shape;139;p31"/>
          <p:cNvSpPr txBox="1"/>
          <p:nvPr/>
        </p:nvSpPr>
        <p:spPr>
          <a:xfrm>
            <a:off x="1287375" y="3219150"/>
            <a:ext cx="7458600" cy="78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3000">
                <a:solidFill>
                  <a:srgbClr val="000000"/>
                </a:solidFill>
                <a:latin typeface="Overpass"/>
                <a:ea typeface="Overpass"/>
                <a:cs typeface="Overpass"/>
                <a:sym typeface="Overpass"/>
              </a:rPr>
              <a:t>Teams have them</a:t>
            </a:r>
            <a:br>
              <a:rPr lang="en" sz="3000">
                <a:solidFill>
                  <a:srgbClr val="000000"/>
                </a:solidFill>
                <a:latin typeface="Overpass"/>
                <a:ea typeface="Overpass"/>
                <a:cs typeface="Overpass"/>
                <a:sym typeface="Overpass"/>
              </a:rPr>
            </a:br>
            <a:r>
              <a:rPr lang="en" sz="1800">
                <a:solidFill>
                  <a:srgbClr val="000000"/>
                </a:solidFill>
                <a:latin typeface="Overpass"/>
                <a:ea typeface="Overpass"/>
                <a:cs typeface="Overpass"/>
                <a:sym typeface="Overpass"/>
              </a:rPr>
              <a:t>But they are done poorly</a:t>
            </a:r>
            <a:r>
              <a:rPr lang="en" sz="1800">
                <a:latin typeface="Overpass"/>
                <a:ea typeface="Overpass"/>
                <a:cs typeface="Overpass"/>
                <a:sym typeface="Overpass"/>
              </a:rPr>
              <a:t> and teams don’t follow up on identified items</a:t>
            </a:r>
            <a:endParaRPr sz="1800">
              <a:solidFill>
                <a:srgbClr val="000000"/>
              </a:solidFill>
              <a:latin typeface="Overpass"/>
              <a:ea typeface="Overpass"/>
              <a:cs typeface="Overpass"/>
              <a:sym typeface="Overpass"/>
            </a:endParaRPr>
          </a:p>
        </p:txBody>
      </p:sp>
      <p:sp>
        <p:nvSpPr>
          <p:cNvPr id="140" name="Google Shape;140;p31"/>
          <p:cNvSpPr txBox="1"/>
          <p:nvPr/>
        </p:nvSpPr>
        <p:spPr>
          <a:xfrm>
            <a:off x="425175" y="1955525"/>
            <a:ext cx="709800" cy="99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endParaRPr sz="6000"/>
          </a:p>
        </p:txBody>
      </p:sp>
      <p:sp>
        <p:nvSpPr>
          <p:cNvPr id="141" name="Google Shape;141;p31"/>
          <p:cNvSpPr txBox="1"/>
          <p:nvPr/>
        </p:nvSpPr>
        <p:spPr>
          <a:xfrm>
            <a:off x="425175" y="3371550"/>
            <a:ext cx="709800" cy="99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endParaRPr sz="6000"/>
          </a:p>
        </p:txBody>
      </p:sp>
      <p:pic>
        <p:nvPicPr>
          <p:cNvPr id="142" name="Google Shape;142;p31"/>
          <p:cNvPicPr preferRelativeResize="0"/>
          <p:nvPr/>
        </p:nvPicPr>
        <p:blipFill>
          <a:blip r:embed="rId3">
            <a:alphaModFix/>
          </a:blip>
          <a:stretch>
            <a:fillRect/>
          </a:stretch>
        </p:blipFill>
        <p:spPr>
          <a:xfrm>
            <a:off x="208613" y="1803138"/>
            <a:ext cx="1142925" cy="1194876"/>
          </a:xfrm>
          <a:prstGeom prst="rect">
            <a:avLst/>
          </a:prstGeom>
          <a:noFill/>
          <a:ln>
            <a:noFill/>
          </a:ln>
        </p:spPr>
      </p:pic>
      <p:pic>
        <p:nvPicPr>
          <p:cNvPr id="143" name="Google Shape;143;p31"/>
          <p:cNvPicPr preferRelativeResize="0"/>
          <p:nvPr/>
        </p:nvPicPr>
        <p:blipFill>
          <a:blip r:embed="rId3">
            <a:alphaModFix/>
          </a:blip>
          <a:stretch>
            <a:fillRect/>
          </a:stretch>
        </p:blipFill>
        <p:spPr>
          <a:xfrm>
            <a:off x="208613" y="3168137"/>
            <a:ext cx="1142925" cy="1194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2"/>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RETROSPECTIVE: Anti-patterns</a:t>
            </a:r>
            <a:endParaRPr sz="2200" b="1">
              <a:solidFill>
                <a:srgbClr val="4C4C4C"/>
              </a:solidFill>
              <a:latin typeface="Overpass"/>
              <a:ea typeface="Overpass"/>
              <a:cs typeface="Overpass"/>
              <a:sym typeface="Overpass"/>
            </a:endParaRPr>
          </a:p>
        </p:txBody>
      </p:sp>
      <p:sp>
        <p:nvSpPr>
          <p:cNvPr id="149" name="Google Shape;149;p32"/>
          <p:cNvSpPr txBox="1"/>
          <p:nvPr/>
        </p:nvSpPr>
        <p:spPr>
          <a:xfrm>
            <a:off x="428900" y="228600"/>
            <a:ext cx="8594100" cy="1417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600">
              <a:solidFill>
                <a:srgbClr val="000000"/>
              </a:solidFill>
              <a:latin typeface="Overpass"/>
              <a:ea typeface="Overpass"/>
              <a:cs typeface="Overpass"/>
              <a:sym typeface="Overpass"/>
            </a:endParaRPr>
          </a:p>
        </p:txBody>
      </p:sp>
      <p:pic>
        <p:nvPicPr>
          <p:cNvPr id="150" name="Google Shape;150;p32" descr="Chet Rong shows on the Rong Way to do retrospectives. &#10;&#10;Follow @ChetRong on Twitter! (Just don't follow his advice.)  Visit atlassian.com/agile for more on doing agile right." title="The Wrong way to do Agile: Retrospectives">
            <a:hlinkClick r:id="rId3"/>
          </p:cNvPr>
          <p:cNvPicPr preferRelativeResize="0"/>
          <p:nvPr/>
        </p:nvPicPr>
        <p:blipFill>
          <a:blip r:embed="rId4">
            <a:alphaModFix/>
          </a:blip>
          <a:stretch>
            <a:fillRect/>
          </a:stretch>
        </p:blipFill>
        <p:spPr>
          <a:xfrm>
            <a:off x="2443525" y="1180950"/>
            <a:ext cx="4256800" cy="319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p33"/>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RETROSPECTIVE: Guidelines </a:t>
            </a:r>
            <a:endParaRPr sz="2200" b="1">
              <a:solidFill>
                <a:srgbClr val="4C4C4C"/>
              </a:solidFill>
              <a:latin typeface="Overpass"/>
              <a:ea typeface="Overpass"/>
              <a:cs typeface="Overpass"/>
              <a:sym typeface="Overpass"/>
            </a:endParaRPr>
          </a:p>
        </p:txBody>
      </p:sp>
      <p:sp>
        <p:nvSpPr>
          <p:cNvPr id="156" name="Google Shape;156;p33"/>
          <p:cNvSpPr txBox="1"/>
          <p:nvPr/>
        </p:nvSpPr>
        <p:spPr>
          <a:xfrm>
            <a:off x="826700" y="1625925"/>
            <a:ext cx="7490700" cy="264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a:solidFill>
                <a:srgbClr val="000000"/>
              </a:solidFill>
              <a:latin typeface="Overpass"/>
              <a:ea typeface="Overpass"/>
              <a:cs typeface="Overpass"/>
              <a:sym typeface="Overpass"/>
            </a:endParaRPr>
          </a:p>
        </p:txBody>
      </p:sp>
      <p:sp>
        <p:nvSpPr>
          <p:cNvPr id="157" name="Google Shape;157;p33"/>
          <p:cNvSpPr txBox="1"/>
          <p:nvPr/>
        </p:nvSpPr>
        <p:spPr>
          <a:xfrm>
            <a:off x="1311221" y="987383"/>
            <a:ext cx="5961000" cy="65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a:latin typeface="Overpass"/>
                <a:ea typeface="Overpass"/>
                <a:cs typeface="Overpass"/>
                <a:sym typeface="Overpass"/>
              </a:rPr>
              <a:t>Shorten the time between each one.</a:t>
            </a:r>
            <a:endParaRPr sz="2400">
              <a:solidFill>
                <a:srgbClr val="000000"/>
              </a:solidFill>
              <a:latin typeface="Overpass"/>
              <a:ea typeface="Overpass"/>
              <a:cs typeface="Overpass"/>
              <a:sym typeface="Overpass"/>
            </a:endParaRPr>
          </a:p>
        </p:txBody>
      </p:sp>
      <p:sp>
        <p:nvSpPr>
          <p:cNvPr id="158" name="Google Shape;158;p33"/>
          <p:cNvSpPr txBox="1"/>
          <p:nvPr/>
        </p:nvSpPr>
        <p:spPr>
          <a:xfrm>
            <a:off x="1311209" y="2662860"/>
            <a:ext cx="7553400" cy="6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a:latin typeface="Overpass"/>
                <a:ea typeface="Overpass"/>
                <a:cs typeface="Overpass"/>
                <a:sym typeface="Overpass"/>
              </a:rPr>
              <a:t>S</a:t>
            </a:r>
            <a:r>
              <a:rPr lang="en" sz="2400">
                <a:solidFill>
                  <a:srgbClr val="000000"/>
                </a:solidFill>
                <a:latin typeface="Overpass"/>
                <a:ea typeface="Overpass"/>
                <a:cs typeface="Overpass"/>
                <a:sym typeface="Overpass"/>
              </a:rPr>
              <a:t>tart with an update on previous </a:t>
            </a:r>
            <a:r>
              <a:rPr lang="en" sz="2400">
                <a:latin typeface="Overpass"/>
                <a:ea typeface="Overpass"/>
                <a:cs typeface="Overpass"/>
                <a:sym typeface="Overpass"/>
              </a:rPr>
              <a:t>retrospective</a:t>
            </a:r>
            <a:r>
              <a:rPr lang="en" sz="2400">
                <a:solidFill>
                  <a:srgbClr val="000000"/>
                </a:solidFill>
                <a:latin typeface="Overpass"/>
                <a:ea typeface="Overpass"/>
                <a:cs typeface="Overpass"/>
                <a:sym typeface="Overpass"/>
              </a:rPr>
              <a:t> items.</a:t>
            </a:r>
            <a:endParaRPr sz="2400">
              <a:solidFill>
                <a:srgbClr val="000000"/>
              </a:solidFill>
              <a:latin typeface="Overpass"/>
              <a:ea typeface="Overpass"/>
              <a:cs typeface="Overpass"/>
              <a:sym typeface="Overpass"/>
            </a:endParaRPr>
          </a:p>
          <a:p>
            <a:pPr marL="0" lvl="0" indent="0" algn="l" rtl="0">
              <a:lnSpc>
                <a:spcPct val="115000"/>
              </a:lnSpc>
              <a:spcBef>
                <a:spcPts val="600"/>
              </a:spcBef>
              <a:spcAft>
                <a:spcPts val="0"/>
              </a:spcAft>
              <a:buNone/>
            </a:pPr>
            <a:endParaRPr sz="2400">
              <a:solidFill>
                <a:srgbClr val="000000"/>
              </a:solidFill>
              <a:latin typeface="Overpass"/>
              <a:ea typeface="Overpass"/>
              <a:cs typeface="Overpass"/>
              <a:sym typeface="Overpass"/>
            </a:endParaRPr>
          </a:p>
        </p:txBody>
      </p:sp>
      <p:sp>
        <p:nvSpPr>
          <p:cNvPr id="159" name="Google Shape;159;p33"/>
          <p:cNvSpPr txBox="1"/>
          <p:nvPr/>
        </p:nvSpPr>
        <p:spPr>
          <a:xfrm>
            <a:off x="1311221" y="4281801"/>
            <a:ext cx="7553400" cy="6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a:solidFill>
                  <a:srgbClr val="000000"/>
                </a:solidFill>
                <a:latin typeface="Overpass"/>
                <a:ea typeface="Overpass"/>
                <a:cs typeface="Overpass"/>
                <a:sym typeface="Overpass"/>
              </a:rPr>
              <a:t>Always end on a high note.</a:t>
            </a:r>
            <a:endParaRPr sz="2400">
              <a:solidFill>
                <a:srgbClr val="000000"/>
              </a:solidFill>
              <a:latin typeface="Overpass"/>
              <a:ea typeface="Overpass"/>
              <a:cs typeface="Overpass"/>
              <a:sym typeface="Overpass"/>
            </a:endParaRPr>
          </a:p>
          <a:p>
            <a:pPr marL="0" lvl="0" indent="0" algn="l" rtl="0">
              <a:lnSpc>
                <a:spcPct val="115000"/>
              </a:lnSpc>
              <a:spcBef>
                <a:spcPts val="600"/>
              </a:spcBef>
              <a:spcAft>
                <a:spcPts val="0"/>
              </a:spcAft>
              <a:buNone/>
            </a:pPr>
            <a:endParaRPr sz="2400">
              <a:solidFill>
                <a:srgbClr val="000000"/>
              </a:solidFill>
              <a:latin typeface="Overpass"/>
              <a:ea typeface="Overpass"/>
              <a:cs typeface="Overpass"/>
              <a:sym typeface="Overpass"/>
            </a:endParaRPr>
          </a:p>
        </p:txBody>
      </p:sp>
      <p:pic>
        <p:nvPicPr>
          <p:cNvPr id="160" name="Google Shape;160;p33"/>
          <p:cNvPicPr preferRelativeResize="0"/>
          <p:nvPr/>
        </p:nvPicPr>
        <p:blipFill>
          <a:blip r:embed="rId3">
            <a:alphaModFix/>
          </a:blip>
          <a:stretch>
            <a:fillRect/>
          </a:stretch>
        </p:blipFill>
        <p:spPr>
          <a:xfrm>
            <a:off x="466161" y="974405"/>
            <a:ext cx="765057" cy="678792"/>
          </a:xfrm>
          <a:prstGeom prst="rect">
            <a:avLst/>
          </a:prstGeom>
          <a:noFill/>
          <a:ln>
            <a:noFill/>
          </a:ln>
        </p:spPr>
      </p:pic>
      <p:pic>
        <p:nvPicPr>
          <p:cNvPr id="161" name="Google Shape;161;p33"/>
          <p:cNvPicPr preferRelativeResize="0"/>
          <p:nvPr/>
        </p:nvPicPr>
        <p:blipFill>
          <a:blip r:embed="rId4">
            <a:alphaModFix/>
          </a:blip>
          <a:stretch>
            <a:fillRect/>
          </a:stretch>
        </p:blipFill>
        <p:spPr>
          <a:xfrm>
            <a:off x="462105" y="4266937"/>
            <a:ext cx="752214" cy="667398"/>
          </a:xfrm>
          <a:prstGeom prst="rect">
            <a:avLst/>
          </a:prstGeom>
          <a:noFill/>
          <a:ln>
            <a:noFill/>
          </a:ln>
        </p:spPr>
      </p:pic>
      <p:sp>
        <p:nvSpPr>
          <p:cNvPr id="162" name="Google Shape;162;p33"/>
          <p:cNvSpPr txBox="1"/>
          <p:nvPr/>
        </p:nvSpPr>
        <p:spPr>
          <a:xfrm>
            <a:off x="1328287" y="3472322"/>
            <a:ext cx="7044900" cy="6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a:solidFill>
                  <a:srgbClr val="000000"/>
                </a:solidFill>
                <a:latin typeface="Overpass"/>
                <a:ea typeface="Overpass"/>
                <a:cs typeface="Overpass"/>
                <a:sym typeface="Overpass"/>
              </a:rPr>
              <a:t>Focus discussions on what you are able to change.</a:t>
            </a:r>
            <a:endParaRPr sz="2400">
              <a:solidFill>
                <a:srgbClr val="000000"/>
              </a:solidFill>
              <a:latin typeface="Overpass"/>
              <a:ea typeface="Overpass"/>
              <a:cs typeface="Overpass"/>
              <a:sym typeface="Overpass"/>
            </a:endParaRPr>
          </a:p>
          <a:p>
            <a:pPr marL="0" lvl="0" indent="0" algn="l" rtl="0">
              <a:lnSpc>
                <a:spcPct val="115000"/>
              </a:lnSpc>
              <a:spcBef>
                <a:spcPts val="600"/>
              </a:spcBef>
              <a:spcAft>
                <a:spcPts val="0"/>
              </a:spcAft>
              <a:buNone/>
            </a:pPr>
            <a:endParaRPr sz="2400">
              <a:solidFill>
                <a:srgbClr val="000000"/>
              </a:solidFill>
              <a:latin typeface="Overpass"/>
              <a:ea typeface="Overpass"/>
              <a:cs typeface="Overpass"/>
              <a:sym typeface="Overpass"/>
            </a:endParaRPr>
          </a:p>
        </p:txBody>
      </p:sp>
      <p:pic>
        <p:nvPicPr>
          <p:cNvPr id="163" name="Google Shape;163;p33"/>
          <p:cNvPicPr preferRelativeResize="0"/>
          <p:nvPr/>
        </p:nvPicPr>
        <p:blipFill>
          <a:blip r:embed="rId5">
            <a:alphaModFix/>
          </a:blip>
          <a:stretch>
            <a:fillRect/>
          </a:stretch>
        </p:blipFill>
        <p:spPr>
          <a:xfrm>
            <a:off x="455685" y="3443793"/>
            <a:ext cx="765057" cy="678806"/>
          </a:xfrm>
          <a:prstGeom prst="rect">
            <a:avLst/>
          </a:prstGeom>
          <a:noFill/>
          <a:ln>
            <a:noFill/>
          </a:ln>
        </p:spPr>
      </p:pic>
      <p:sp>
        <p:nvSpPr>
          <p:cNvPr id="164" name="Google Shape;164;p33"/>
          <p:cNvSpPr txBox="1"/>
          <p:nvPr/>
        </p:nvSpPr>
        <p:spPr>
          <a:xfrm>
            <a:off x="1328287" y="1853392"/>
            <a:ext cx="7044900" cy="6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a:solidFill>
                  <a:srgbClr val="000000"/>
                </a:solidFill>
                <a:latin typeface="Overpass"/>
                <a:ea typeface="Overpass"/>
                <a:cs typeface="Overpass"/>
                <a:sym typeface="Overpass"/>
              </a:rPr>
              <a:t>Have ground rules for the </a:t>
            </a:r>
            <a:r>
              <a:rPr lang="en" sz="2400">
                <a:latin typeface="Overpass"/>
                <a:ea typeface="Overpass"/>
                <a:cs typeface="Overpass"/>
                <a:sym typeface="Overpass"/>
              </a:rPr>
              <a:t>session</a:t>
            </a:r>
            <a:r>
              <a:rPr lang="en" sz="2400">
                <a:solidFill>
                  <a:srgbClr val="000000"/>
                </a:solidFill>
                <a:latin typeface="Overpass"/>
                <a:ea typeface="Overpass"/>
                <a:cs typeface="Overpass"/>
                <a:sym typeface="Overpass"/>
              </a:rPr>
              <a:t> visible.</a:t>
            </a:r>
            <a:endParaRPr sz="2400">
              <a:solidFill>
                <a:srgbClr val="000000"/>
              </a:solidFill>
              <a:latin typeface="Overpass"/>
              <a:ea typeface="Overpass"/>
              <a:cs typeface="Overpass"/>
              <a:sym typeface="Overpass"/>
            </a:endParaRPr>
          </a:p>
          <a:p>
            <a:pPr marL="0" lvl="0" indent="0" algn="l" rtl="0">
              <a:lnSpc>
                <a:spcPct val="115000"/>
              </a:lnSpc>
              <a:spcBef>
                <a:spcPts val="600"/>
              </a:spcBef>
              <a:spcAft>
                <a:spcPts val="0"/>
              </a:spcAft>
              <a:buNone/>
            </a:pPr>
            <a:endParaRPr sz="2400">
              <a:solidFill>
                <a:srgbClr val="000000"/>
              </a:solidFill>
              <a:latin typeface="Overpass"/>
              <a:ea typeface="Overpass"/>
              <a:cs typeface="Overpass"/>
              <a:sym typeface="Overpass"/>
            </a:endParaRPr>
          </a:p>
        </p:txBody>
      </p:sp>
      <p:pic>
        <p:nvPicPr>
          <p:cNvPr id="165" name="Google Shape;165;p33"/>
          <p:cNvPicPr preferRelativeResize="0"/>
          <p:nvPr/>
        </p:nvPicPr>
        <p:blipFill>
          <a:blip r:embed="rId6">
            <a:alphaModFix/>
          </a:blip>
          <a:stretch>
            <a:fillRect/>
          </a:stretch>
        </p:blipFill>
        <p:spPr>
          <a:xfrm>
            <a:off x="455675" y="2620669"/>
            <a:ext cx="765057" cy="678793"/>
          </a:xfrm>
          <a:prstGeom prst="rect">
            <a:avLst/>
          </a:prstGeom>
          <a:noFill/>
          <a:ln>
            <a:noFill/>
          </a:ln>
        </p:spPr>
      </p:pic>
      <p:pic>
        <p:nvPicPr>
          <p:cNvPr id="166" name="Google Shape;166;p33"/>
          <p:cNvPicPr preferRelativeResize="0"/>
          <p:nvPr/>
        </p:nvPicPr>
        <p:blipFill>
          <a:blip r:embed="rId7">
            <a:alphaModFix/>
          </a:blip>
          <a:stretch>
            <a:fillRect/>
          </a:stretch>
        </p:blipFill>
        <p:spPr>
          <a:xfrm>
            <a:off x="455687" y="1814129"/>
            <a:ext cx="765057" cy="6787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p:nvPr/>
        </p:nvSpPr>
        <p:spPr>
          <a:xfrm>
            <a:off x="-75" y="-1"/>
            <a:ext cx="9144000" cy="97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rgbClr val="4C4C4C"/>
                </a:solidFill>
                <a:latin typeface="Overpass"/>
                <a:ea typeface="Overpass"/>
                <a:cs typeface="Overpass"/>
                <a:sym typeface="Overpass"/>
              </a:rPr>
              <a:t>RETROSPECTIVE: Popular Formats</a:t>
            </a:r>
            <a:endParaRPr sz="2200" b="1">
              <a:solidFill>
                <a:srgbClr val="4C4C4C"/>
              </a:solidFill>
              <a:latin typeface="Overpass"/>
              <a:ea typeface="Overpass"/>
              <a:cs typeface="Overpass"/>
              <a:sym typeface="Overpass"/>
            </a:endParaRPr>
          </a:p>
        </p:txBody>
      </p:sp>
      <p:sp>
        <p:nvSpPr>
          <p:cNvPr id="172" name="Google Shape;172;p34"/>
          <p:cNvSpPr txBox="1"/>
          <p:nvPr/>
        </p:nvSpPr>
        <p:spPr>
          <a:xfrm>
            <a:off x="826700" y="1625925"/>
            <a:ext cx="7490700" cy="264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a:solidFill>
                <a:srgbClr val="000000"/>
              </a:solidFill>
              <a:latin typeface="Overpass"/>
              <a:ea typeface="Overpass"/>
              <a:cs typeface="Overpass"/>
              <a:sym typeface="Overpass"/>
            </a:endParaRPr>
          </a:p>
        </p:txBody>
      </p:sp>
      <p:sp>
        <p:nvSpPr>
          <p:cNvPr id="173" name="Google Shape;173;p34"/>
          <p:cNvSpPr txBox="1"/>
          <p:nvPr/>
        </p:nvSpPr>
        <p:spPr>
          <a:xfrm>
            <a:off x="1311221" y="987383"/>
            <a:ext cx="5961000" cy="65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a:latin typeface="Overpass"/>
                <a:ea typeface="Overpass"/>
                <a:cs typeface="Overpass"/>
                <a:sym typeface="Overpass"/>
              </a:rPr>
              <a:t>Round the circle reflection </a:t>
            </a:r>
            <a:endParaRPr sz="2400">
              <a:solidFill>
                <a:srgbClr val="000000"/>
              </a:solidFill>
              <a:latin typeface="Overpass"/>
              <a:ea typeface="Overpass"/>
              <a:cs typeface="Overpass"/>
              <a:sym typeface="Overpass"/>
            </a:endParaRPr>
          </a:p>
        </p:txBody>
      </p:sp>
      <p:sp>
        <p:nvSpPr>
          <p:cNvPr id="174" name="Google Shape;174;p34"/>
          <p:cNvSpPr txBox="1"/>
          <p:nvPr/>
        </p:nvSpPr>
        <p:spPr>
          <a:xfrm>
            <a:off x="1311209" y="2662860"/>
            <a:ext cx="7553400" cy="6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2400" dirty="0">
              <a:latin typeface="Overpass"/>
              <a:ea typeface="Overpass"/>
              <a:cs typeface="Overpass"/>
              <a:sym typeface="Overpass"/>
            </a:endParaRPr>
          </a:p>
          <a:p>
            <a:pPr marL="0" lvl="0" indent="0" algn="l" rtl="0">
              <a:lnSpc>
                <a:spcPct val="115000"/>
              </a:lnSpc>
              <a:spcBef>
                <a:spcPts val="600"/>
              </a:spcBef>
              <a:spcAft>
                <a:spcPts val="0"/>
              </a:spcAft>
              <a:buNone/>
            </a:pPr>
            <a:r>
              <a:rPr lang="en" sz="2400" dirty="0">
                <a:latin typeface="Overpass"/>
                <a:ea typeface="Overpass"/>
                <a:cs typeface="Overpass"/>
                <a:sym typeface="Overpass"/>
              </a:rPr>
              <a:t>Timeline</a:t>
            </a:r>
            <a:endParaRPr sz="2400" dirty="0">
              <a:latin typeface="Overpass"/>
              <a:ea typeface="Overpass"/>
              <a:cs typeface="Overpass"/>
              <a:sym typeface="Overpass"/>
            </a:endParaRPr>
          </a:p>
          <a:p>
            <a:pPr marL="0" lvl="0" indent="0" algn="l" rtl="0">
              <a:lnSpc>
                <a:spcPct val="115000"/>
              </a:lnSpc>
              <a:spcBef>
                <a:spcPts val="600"/>
              </a:spcBef>
              <a:spcAft>
                <a:spcPts val="0"/>
              </a:spcAft>
              <a:buNone/>
            </a:pPr>
            <a:endParaRPr sz="2400" dirty="0">
              <a:latin typeface="Overpass"/>
              <a:ea typeface="Overpass"/>
              <a:cs typeface="Overpass"/>
              <a:sym typeface="Overpass"/>
            </a:endParaRPr>
          </a:p>
          <a:p>
            <a:pPr marL="0" lvl="0" indent="0" algn="l" rtl="0">
              <a:lnSpc>
                <a:spcPct val="115000"/>
              </a:lnSpc>
              <a:spcBef>
                <a:spcPts val="600"/>
              </a:spcBef>
              <a:spcAft>
                <a:spcPts val="0"/>
              </a:spcAft>
              <a:buNone/>
            </a:pPr>
            <a:endParaRPr sz="2400" dirty="0">
              <a:latin typeface="Overpass"/>
              <a:ea typeface="Overpass"/>
              <a:cs typeface="Overpass"/>
              <a:sym typeface="Overpass"/>
            </a:endParaRPr>
          </a:p>
        </p:txBody>
      </p:sp>
      <p:sp>
        <p:nvSpPr>
          <p:cNvPr id="175" name="Google Shape;175;p34"/>
          <p:cNvSpPr txBox="1"/>
          <p:nvPr/>
        </p:nvSpPr>
        <p:spPr>
          <a:xfrm>
            <a:off x="1311221" y="3672201"/>
            <a:ext cx="7553400" cy="6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dirty="0">
                <a:latin typeface="Overpass"/>
                <a:ea typeface="Overpass"/>
                <a:cs typeface="Overpass"/>
                <a:sym typeface="Overpass"/>
              </a:rPr>
              <a:t>Deep dive on specific problem area</a:t>
            </a:r>
            <a:endParaRPr sz="2400" dirty="0">
              <a:latin typeface="Overpass"/>
              <a:ea typeface="Overpass"/>
              <a:cs typeface="Overpass"/>
              <a:sym typeface="Overpass"/>
            </a:endParaRPr>
          </a:p>
          <a:p>
            <a:pPr marL="457200" lvl="0" indent="-381000" algn="l" rtl="0">
              <a:lnSpc>
                <a:spcPct val="115000"/>
              </a:lnSpc>
              <a:spcBef>
                <a:spcPts val="600"/>
              </a:spcBef>
              <a:spcAft>
                <a:spcPts val="0"/>
              </a:spcAft>
              <a:buSzPts val="2400"/>
              <a:buFont typeface="Overpass"/>
              <a:buChar char="-"/>
            </a:pPr>
            <a:r>
              <a:rPr lang="en" sz="2400" dirty="0">
                <a:latin typeface="Overpass"/>
                <a:ea typeface="Overpass"/>
                <a:cs typeface="Overpass"/>
                <a:sym typeface="Overpass"/>
              </a:rPr>
              <a:t>Fishbone</a:t>
            </a:r>
            <a:endParaRPr sz="2400" dirty="0">
              <a:latin typeface="Overpass"/>
              <a:ea typeface="Overpass"/>
              <a:cs typeface="Overpass"/>
              <a:sym typeface="Overpass"/>
            </a:endParaRPr>
          </a:p>
          <a:p>
            <a:pPr marL="457200" lvl="0" indent="-381000" algn="l" rtl="0">
              <a:lnSpc>
                <a:spcPct val="115000"/>
              </a:lnSpc>
              <a:spcBef>
                <a:spcPts val="0"/>
              </a:spcBef>
              <a:spcAft>
                <a:spcPts val="0"/>
              </a:spcAft>
              <a:buSzPts val="2400"/>
              <a:buFont typeface="Overpass"/>
              <a:buChar char="-"/>
            </a:pPr>
            <a:r>
              <a:rPr lang="en" sz="2400" dirty="0">
                <a:latin typeface="Overpass"/>
                <a:ea typeface="Overpass"/>
                <a:cs typeface="Overpass"/>
                <a:sym typeface="Overpass"/>
              </a:rPr>
              <a:t>5 Whys</a:t>
            </a:r>
            <a:endParaRPr sz="2400" dirty="0">
              <a:latin typeface="Overpass"/>
              <a:ea typeface="Overpass"/>
              <a:cs typeface="Overpass"/>
              <a:sym typeface="Overpass"/>
            </a:endParaRPr>
          </a:p>
          <a:p>
            <a:pPr marL="0" lvl="0" indent="0" algn="l" rtl="0">
              <a:lnSpc>
                <a:spcPct val="115000"/>
              </a:lnSpc>
              <a:spcBef>
                <a:spcPts val="600"/>
              </a:spcBef>
              <a:spcAft>
                <a:spcPts val="0"/>
              </a:spcAft>
              <a:buNone/>
            </a:pPr>
            <a:endParaRPr sz="2400" dirty="0">
              <a:solidFill>
                <a:srgbClr val="000000"/>
              </a:solidFill>
              <a:latin typeface="Overpass"/>
              <a:ea typeface="Overpass"/>
              <a:cs typeface="Overpass"/>
              <a:sym typeface="Overpass"/>
            </a:endParaRPr>
          </a:p>
        </p:txBody>
      </p:sp>
      <p:sp>
        <p:nvSpPr>
          <p:cNvPr id="176" name="Google Shape;176;p34"/>
          <p:cNvSpPr txBox="1"/>
          <p:nvPr/>
        </p:nvSpPr>
        <p:spPr>
          <a:xfrm>
            <a:off x="1311209" y="1460093"/>
            <a:ext cx="7044900" cy="6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2400" dirty="0">
                <a:latin typeface="Overpass"/>
                <a:ea typeface="Overpass"/>
                <a:cs typeface="Overpass"/>
                <a:sym typeface="Overpass"/>
              </a:rPr>
              <a:t>Stop/Start/Continue/(More/Less)</a:t>
            </a:r>
            <a:endParaRPr sz="2400" dirty="0">
              <a:latin typeface="Overpass"/>
              <a:ea typeface="Overpass"/>
              <a:cs typeface="Overpass"/>
              <a:sym typeface="Overpass"/>
            </a:endParaRPr>
          </a:p>
          <a:p>
            <a:pPr marL="0" lvl="0" indent="0" algn="l" rtl="0">
              <a:lnSpc>
                <a:spcPct val="115000"/>
              </a:lnSpc>
              <a:spcBef>
                <a:spcPts val="600"/>
              </a:spcBef>
              <a:spcAft>
                <a:spcPts val="0"/>
              </a:spcAft>
              <a:buNone/>
            </a:pPr>
            <a:r>
              <a:rPr lang="en" sz="2400" dirty="0">
                <a:latin typeface="Overpass"/>
                <a:ea typeface="Overpass"/>
                <a:cs typeface="Overpass"/>
                <a:sym typeface="Overpass"/>
              </a:rPr>
              <a:t>Happy/Sad/Glad</a:t>
            </a:r>
            <a:endParaRPr sz="2400" dirty="0">
              <a:latin typeface="Overpass"/>
              <a:ea typeface="Overpass"/>
              <a:cs typeface="Overpass"/>
              <a:sym typeface="Overpass"/>
            </a:endParaRPr>
          </a:p>
          <a:p>
            <a:pPr marL="0" lvl="0" indent="0" algn="l" rtl="0">
              <a:lnSpc>
                <a:spcPct val="115000"/>
              </a:lnSpc>
              <a:spcBef>
                <a:spcPts val="600"/>
              </a:spcBef>
              <a:spcAft>
                <a:spcPts val="0"/>
              </a:spcAft>
              <a:buNone/>
            </a:pPr>
            <a:endParaRPr sz="2400" dirty="0">
              <a:solidFill>
                <a:srgbClr val="000000"/>
              </a:solidFill>
              <a:latin typeface="Overpass"/>
              <a:ea typeface="Overpass"/>
              <a:cs typeface="Overpass"/>
              <a:sym typeface="Overpas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verpass"/>
                <a:ea typeface="Overpass"/>
                <a:cs typeface="Overpass"/>
                <a:sym typeface="Overpass"/>
              </a:rPr>
              <a:t>The Retrospective Prime Directive</a:t>
            </a:r>
            <a:endParaRPr>
              <a:latin typeface="Overpass"/>
              <a:ea typeface="Overpass"/>
              <a:cs typeface="Overpass"/>
              <a:sym typeface="Overpass"/>
            </a:endParaRPr>
          </a:p>
        </p:txBody>
      </p:sp>
      <p:sp>
        <p:nvSpPr>
          <p:cNvPr id="182" name="Google Shape;18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83" name="Google Shape;18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400">
              <a:solidFill>
                <a:srgbClr val="252525"/>
              </a:solidFill>
              <a:latin typeface="Overpass"/>
              <a:ea typeface="Overpass"/>
              <a:cs typeface="Overpass"/>
              <a:sym typeface="Overpass"/>
            </a:endParaRPr>
          </a:p>
          <a:p>
            <a:pPr marL="0" lvl="0" indent="0" algn="l" rtl="0">
              <a:spcBef>
                <a:spcPts val="600"/>
              </a:spcBef>
              <a:spcAft>
                <a:spcPts val="0"/>
              </a:spcAft>
              <a:buClr>
                <a:schemeClr val="dk1"/>
              </a:buClr>
              <a:buSzPts val="1100"/>
              <a:buFont typeface="Arial"/>
              <a:buNone/>
            </a:pPr>
            <a:endParaRPr sz="1400">
              <a:solidFill>
                <a:srgbClr val="252525"/>
              </a:solidFill>
              <a:latin typeface="Overpass"/>
              <a:ea typeface="Overpass"/>
              <a:cs typeface="Overpass"/>
              <a:sym typeface="Overpass"/>
            </a:endParaRPr>
          </a:p>
          <a:p>
            <a:pPr marL="0" lvl="0" indent="0" algn="ctr" rtl="0">
              <a:spcBef>
                <a:spcPts val="600"/>
              </a:spcBef>
              <a:spcAft>
                <a:spcPts val="0"/>
              </a:spcAft>
              <a:buNone/>
            </a:pPr>
            <a:r>
              <a:rPr lang="en" sz="1400" b="1">
                <a:solidFill>
                  <a:srgbClr val="252525"/>
                </a:solidFill>
                <a:latin typeface="Overpass"/>
                <a:ea typeface="Overpass"/>
                <a:cs typeface="Overpass"/>
                <a:sym typeface="Overpass"/>
              </a:rPr>
              <a:t>"Regardless of what we discover, we understand and truly believe that everyone did the best job they could, given what they knew at the time, their skills and abilities, the resources available, and the situation at hand."</a:t>
            </a:r>
            <a:endParaRPr sz="1400" b="1">
              <a:solidFill>
                <a:srgbClr val="252525"/>
              </a:solidFill>
              <a:latin typeface="Overpass"/>
              <a:ea typeface="Overpass"/>
              <a:cs typeface="Overpass"/>
              <a:sym typeface="Overpass"/>
            </a:endParaRPr>
          </a:p>
          <a:p>
            <a:pPr marL="0" lvl="0" indent="0" algn="l" rtl="0">
              <a:spcBef>
                <a:spcPts val="600"/>
              </a:spcBef>
              <a:spcAft>
                <a:spcPts val="0"/>
              </a:spcAft>
              <a:buClr>
                <a:schemeClr val="dk1"/>
              </a:buClr>
              <a:buSzPts val="1100"/>
              <a:buFont typeface="Arial"/>
              <a:buNone/>
            </a:pPr>
            <a:endParaRPr sz="1400" b="1">
              <a:solidFill>
                <a:srgbClr val="252525"/>
              </a:solidFill>
              <a:latin typeface="Overpass"/>
              <a:ea typeface="Overpass"/>
              <a:cs typeface="Overpass"/>
              <a:sym typeface="Overpass"/>
            </a:endParaRPr>
          </a:p>
          <a:p>
            <a:pPr marL="0" lvl="0" indent="0" algn="l" rtl="0">
              <a:spcBef>
                <a:spcPts val="600"/>
              </a:spcBef>
              <a:spcAft>
                <a:spcPts val="0"/>
              </a:spcAft>
              <a:buClr>
                <a:schemeClr val="dk1"/>
              </a:buClr>
              <a:buSzPts val="1100"/>
              <a:buFont typeface="Arial"/>
              <a:buNone/>
            </a:pPr>
            <a:r>
              <a:rPr lang="en" sz="1400">
                <a:solidFill>
                  <a:srgbClr val="252525"/>
                </a:solidFill>
                <a:latin typeface="Overpass"/>
                <a:ea typeface="Overpass"/>
                <a:cs typeface="Overpass"/>
                <a:sym typeface="Overpass"/>
              </a:rPr>
              <a:t>--Norm Kerth, Project Retrospectives: A Handbook for Team Review</a:t>
            </a:r>
            <a:endParaRPr sz="1400">
              <a:solidFill>
                <a:srgbClr val="252525"/>
              </a:solidFill>
              <a:latin typeface="Overpass"/>
              <a:ea typeface="Overpass"/>
              <a:cs typeface="Overpass"/>
              <a:sym typeface="Overpass"/>
            </a:endParaRPr>
          </a:p>
          <a:p>
            <a:pPr marL="0" lvl="0" indent="0" algn="l" rtl="0">
              <a:spcBef>
                <a:spcPts val="600"/>
              </a:spcBef>
              <a:spcAft>
                <a:spcPts val="1600"/>
              </a:spcAft>
              <a:buNone/>
            </a:pPr>
            <a:endParaRPr sz="1400">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Retrospective Safety Check</a:t>
            </a:r>
            <a:endParaRPr/>
          </a:p>
        </p:txBody>
      </p:sp>
      <p:sp>
        <p:nvSpPr>
          <p:cNvPr id="189" name="Google Shape;18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90" name="Google Shape;190;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verpass"/>
              <a:buChar char="●"/>
            </a:pPr>
            <a:r>
              <a:rPr lang="en">
                <a:solidFill>
                  <a:srgbClr val="444444"/>
                </a:solidFill>
                <a:latin typeface="Overpass"/>
                <a:ea typeface="Overpass"/>
                <a:cs typeface="Overpass"/>
                <a:sym typeface="Overpass"/>
              </a:rPr>
              <a:t>Ask participants to choose a number between 1 and 5 that indicates how safe they feel within the group. </a:t>
            </a:r>
            <a:endParaRPr>
              <a:solidFill>
                <a:srgbClr val="444444"/>
              </a:solidFill>
              <a:latin typeface="Overpass"/>
              <a:ea typeface="Overpass"/>
              <a:cs typeface="Overpass"/>
              <a:sym typeface="Overpass"/>
            </a:endParaRPr>
          </a:p>
          <a:p>
            <a:pPr marL="914400" lvl="1" indent="-342900" algn="l" rtl="0">
              <a:spcBef>
                <a:spcPts val="0"/>
              </a:spcBef>
              <a:spcAft>
                <a:spcPts val="0"/>
              </a:spcAft>
              <a:buSzPts val="1800"/>
              <a:buFont typeface="Overpass"/>
              <a:buChar char="○"/>
            </a:pPr>
            <a:r>
              <a:rPr lang="en" sz="1800">
                <a:solidFill>
                  <a:srgbClr val="444444"/>
                </a:solidFill>
                <a:latin typeface="Overpass"/>
                <a:ea typeface="Overpass"/>
                <a:cs typeface="Overpass"/>
                <a:sym typeface="Overpass"/>
              </a:rPr>
              <a:t>5 - No Problem, I’ll talk about anything</a:t>
            </a:r>
            <a:endParaRPr sz="1800">
              <a:solidFill>
                <a:srgbClr val="444444"/>
              </a:solidFill>
              <a:latin typeface="Overpass"/>
              <a:ea typeface="Overpass"/>
              <a:cs typeface="Overpass"/>
              <a:sym typeface="Overpass"/>
            </a:endParaRPr>
          </a:p>
          <a:p>
            <a:pPr marL="914400" lvl="1" indent="-342900" algn="l" rtl="0">
              <a:spcBef>
                <a:spcPts val="0"/>
              </a:spcBef>
              <a:spcAft>
                <a:spcPts val="0"/>
              </a:spcAft>
              <a:buSzPts val="1800"/>
              <a:buFont typeface="Overpass"/>
              <a:buChar char="○"/>
            </a:pPr>
            <a:r>
              <a:rPr lang="en" sz="1800">
                <a:solidFill>
                  <a:srgbClr val="444444"/>
                </a:solidFill>
                <a:latin typeface="Overpass"/>
                <a:ea typeface="Overpass"/>
                <a:cs typeface="Overpass"/>
                <a:sym typeface="Overpass"/>
              </a:rPr>
              <a:t>1 - I’ll smile and be calm; everything is great and agree with the managers</a:t>
            </a:r>
            <a:endParaRPr sz="1800">
              <a:solidFill>
                <a:srgbClr val="444444"/>
              </a:solidFill>
              <a:latin typeface="Overpass"/>
              <a:ea typeface="Overpass"/>
              <a:cs typeface="Overpass"/>
              <a:sym typeface="Overpass"/>
            </a:endParaRPr>
          </a:p>
          <a:p>
            <a:pPr marL="0" lvl="0" indent="0" algn="l" rtl="0">
              <a:spcBef>
                <a:spcPts val="1600"/>
              </a:spcBef>
              <a:spcAft>
                <a:spcPts val="0"/>
              </a:spcAft>
              <a:buNone/>
            </a:pPr>
            <a:endParaRPr>
              <a:solidFill>
                <a:srgbClr val="444444"/>
              </a:solidFill>
              <a:latin typeface="Overpass"/>
              <a:ea typeface="Overpass"/>
              <a:cs typeface="Overpass"/>
              <a:sym typeface="Overpass"/>
            </a:endParaRPr>
          </a:p>
          <a:p>
            <a:pPr marL="457200" lvl="0" indent="-342900" algn="l" rtl="0">
              <a:spcBef>
                <a:spcPts val="0"/>
              </a:spcBef>
              <a:spcAft>
                <a:spcPts val="0"/>
              </a:spcAft>
              <a:buClr>
                <a:srgbClr val="444444"/>
              </a:buClr>
              <a:buSzPts val="1800"/>
              <a:buFont typeface="Overpass"/>
              <a:buChar char="●"/>
            </a:pPr>
            <a:r>
              <a:rPr lang="en">
                <a:solidFill>
                  <a:srgbClr val="444444"/>
                </a:solidFill>
                <a:latin typeface="Overpass"/>
                <a:ea typeface="Overpass"/>
                <a:cs typeface="Overpass"/>
                <a:sym typeface="Overpass"/>
              </a:rPr>
              <a:t>The numbers should be taken anonymously. </a:t>
            </a:r>
            <a:endParaRPr>
              <a:solidFill>
                <a:srgbClr val="444444"/>
              </a:solidFill>
              <a:latin typeface="Overpass"/>
              <a:ea typeface="Overpass"/>
              <a:cs typeface="Overpass"/>
              <a:sym typeface="Overpass"/>
            </a:endParaRPr>
          </a:p>
          <a:p>
            <a:pPr marL="0" lvl="0" indent="0" algn="l" rtl="0">
              <a:spcBef>
                <a:spcPts val="0"/>
              </a:spcBef>
              <a:spcAft>
                <a:spcPts val="0"/>
              </a:spcAft>
              <a:buNone/>
            </a:pPr>
            <a:endParaRPr>
              <a:solidFill>
                <a:srgbClr val="444444"/>
              </a:solidFill>
              <a:latin typeface="Overpass"/>
              <a:ea typeface="Overpass"/>
              <a:cs typeface="Overpass"/>
              <a:sym typeface="Overpass"/>
            </a:endParaRPr>
          </a:p>
          <a:p>
            <a:pPr marL="0" lvl="0" indent="0" algn="l" rtl="0">
              <a:spcBef>
                <a:spcPts val="0"/>
              </a:spcBef>
              <a:spcAft>
                <a:spcPts val="0"/>
              </a:spcAft>
              <a:buNone/>
            </a:pPr>
            <a:endParaRPr>
              <a:solidFill>
                <a:srgbClr val="444444"/>
              </a:solidFill>
              <a:latin typeface="Overpass"/>
              <a:ea typeface="Overpass"/>
              <a:cs typeface="Overpass"/>
              <a:sym typeface="Overpass"/>
            </a:endParaRPr>
          </a:p>
          <a:p>
            <a:pPr marL="457200" marR="0" lvl="0" indent="-342900" algn="l" rtl="0">
              <a:lnSpc>
                <a:spcPct val="115000"/>
              </a:lnSpc>
              <a:spcBef>
                <a:spcPts val="0"/>
              </a:spcBef>
              <a:spcAft>
                <a:spcPts val="0"/>
              </a:spcAft>
              <a:buClr>
                <a:srgbClr val="444444"/>
              </a:buClr>
              <a:buSzPts val="1800"/>
              <a:buFont typeface="Overpass"/>
              <a:buChar char="●"/>
            </a:pPr>
            <a:r>
              <a:rPr lang="en">
                <a:solidFill>
                  <a:srgbClr val="444444"/>
                </a:solidFill>
                <a:latin typeface="Overpass"/>
                <a:ea typeface="Overpass"/>
                <a:cs typeface="Overpass"/>
                <a:sym typeface="Overpass"/>
              </a:rPr>
              <a:t>Acknowledge the result and decide what’s next...</a:t>
            </a:r>
            <a:endParaRPr>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611</Words>
  <Application>Microsoft Macintosh PowerPoint</Application>
  <PresentationFormat>On-screen Show (16:9)</PresentationFormat>
  <Paragraphs>73</Paragraphs>
  <Slides>16</Slides>
  <Notes>16</Notes>
  <HiddenSlides>4</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Roboto</vt:lpstr>
      <vt:lpstr>Overpass</vt:lpstr>
      <vt:lpstr>Proxima Nova</vt:lpstr>
      <vt:lpstr>Simple Light</vt:lpstr>
      <vt:lpstr>Title</vt:lpstr>
      <vt:lpstr>DevOps Culture and Practice Enablement </vt:lpstr>
      <vt:lpstr>PowerPoint Presentation</vt:lpstr>
      <vt:lpstr>PowerPoint Presentation</vt:lpstr>
      <vt:lpstr>PowerPoint Presentation</vt:lpstr>
      <vt:lpstr>PowerPoint Presentation</vt:lpstr>
      <vt:lpstr>PowerPoint Presentation</vt:lpstr>
      <vt:lpstr>PowerPoint Presentation</vt:lpstr>
      <vt:lpstr>The Retrospective Prime Directive</vt:lpstr>
      <vt:lpstr>The Retrospective Safety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Culture and Practice Enablement </dc:title>
  <cp:lastModifiedBy>Travis Michette</cp:lastModifiedBy>
  <cp:revision>1</cp:revision>
  <dcterms:modified xsi:type="dcterms:W3CDTF">2021-09-13T18:39:07Z</dcterms:modified>
</cp:coreProperties>
</file>